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tuckerbush.com.au/coal-roasted-yallingup-marron-lemon-myrtle-emulsion-hand-made-sea-salt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tuckerbush.com.au/coal-roasted-yallingup-marron-lemon-myrtle-emulsion-hand-made-sea-salt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2AAEB5-A24C-4F2F-B948-F7078F3FC925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1DBEEC7-2A12-44EA-8FA9-0DC121FC293E}">
      <dgm:prSet/>
      <dgm:spPr/>
      <dgm:t>
        <a:bodyPr/>
        <a:lstStyle/>
        <a:p>
          <a:r>
            <a:rPr lang="en-AU"/>
            <a:t>Ingredients</a:t>
          </a:r>
          <a:endParaRPr lang="en-US"/>
        </a:p>
      </dgm:t>
    </dgm:pt>
    <dgm:pt modelId="{BE02449B-73FD-4659-9757-5C4CE89A0268}" type="parTrans" cxnId="{E76A7653-3644-4E96-A7EE-B3479D1528F6}">
      <dgm:prSet/>
      <dgm:spPr/>
      <dgm:t>
        <a:bodyPr/>
        <a:lstStyle/>
        <a:p>
          <a:endParaRPr lang="en-US"/>
        </a:p>
      </dgm:t>
    </dgm:pt>
    <dgm:pt modelId="{416319E6-F56E-4A3F-93B0-299E7FBAB38F}" type="sibTrans" cxnId="{E76A7653-3644-4E96-A7EE-B3479D1528F6}">
      <dgm:prSet/>
      <dgm:spPr/>
      <dgm:t>
        <a:bodyPr/>
        <a:lstStyle/>
        <a:p>
          <a:endParaRPr lang="en-US"/>
        </a:p>
      </dgm:t>
    </dgm:pt>
    <dgm:pt modelId="{3417DB8C-66A6-4D18-A6B0-3698876A43AC}">
      <dgm:prSet/>
      <dgm:spPr/>
      <dgm:t>
        <a:bodyPr/>
        <a:lstStyle/>
        <a:p>
          <a:r>
            <a:rPr lang="en-AU" dirty="0"/>
            <a:t>400 g macadamia nuts</a:t>
          </a:r>
          <a:endParaRPr lang="en-US" dirty="0"/>
        </a:p>
      </dgm:t>
    </dgm:pt>
    <dgm:pt modelId="{9AB28927-A72A-4C24-96BE-2CA0DE31B02E}" type="parTrans" cxnId="{E6B951CD-CD9C-49DA-A9FD-FD3B03BE5E54}">
      <dgm:prSet/>
      <dgm:spPr/>
      <dgm:t>
        <a:bodyPr/>
        <a:lstStyle/>
        <a:p>
          <a:endParaRPr lang="en-US"/>
        </a:p>
      </dgm:t>
    </dgm:pt>
    <dgm:pt modelId="{0B983919-8E3E-49F7-AE69-CF459FF6229F}" type="sibTrans" cxnId="{E6B951CD-CD9C-49DA-A9FD-FD3B03BE5E54}">
      <dgm:prSet/>
      <dgm:spPr/>
      <dgm:t>
        <a:bodyPr/>
        <a:lstStyle/>
        <a:p>
          <a:endParaRPr lang="en-US"/>
        </a:p>
      </dgm:t>
    </dgm:pt>
    <dgm:pt modelId="{CF9D78FD-99AA-46B4-8CDD-96DB6A8F489E}">
      <dgm:prSet/>
      <dgm:spPr/>
      <dgm:t>
        <a:bodyPr/>
        <a:lstStyle/>
        <a:p>
          <a:r>
            <a:rPr lang="en-AU" dirty="0"/>
            <a:t>250 ml filtered water</a:t>
          </a:r>
          <a:endParaRPr lang="en-US" dirty="0"/>
        </a:p>
      </dgm:t>
    </dgm:pt>
    <dgm:pt modelId="{53FA30DC-DB0B-4FDF-BD38-C7019DA64B55}" type="parTrans" cxnId="{017AD0AB-BE26-49F8-8F26-63B8D9717BC1}">
      <dgm:prSet/>
      <dgm:spPr/>
      <dgm:t>
        <a:bodyPr/>
        <a:lstStyle/>
        <a:p>
          <a:endParaRPr lang="en-US"/>
        </a:p>
      </dgm:t>
    </dgm:pt>
    <dgm:pt modelId="{349D0242-5280-4B11-98B0-08FE9B4016FE}" type="sibTrans" cxnId="{017AD0AB-BE26-49F8-8F26-63B8D9717BC1}">
      <dgm:prSet/>
      <dgm:spPr/>
      <dgm:t>
        <a:bodyPr/>
        <a:lstStyle/>
        <a:p>
          <a:endParaRPr lang="en-US"/>
        </a:p>
      </dgm:t>
    </dgm:pt>
    <dgm:pt modelId="{549AACEC-126E-4804-8677-9EDC144847BD}">
      <dgm:prSet/>
      <dgm:spPr/>
      <dgm:t>
        <a:bodyPr/>
        <a:lstStyle/>
        <a:p>
          <a:r>
            <a:rPr lang="en-AU" dirty="0"/>
            <a:t>1 tsp lemon myrtle oil</a:t>
          </a:r>
          <a:endParaRPr lang="en-US" dirty="0"/>
        </a:p>
      </dgm:t>
    </dgm:pt>
    <dgm:pt modelId="{6B84570D-EFDC-4032-8FF6-405269FB6D52}" type="parTrans" cxnId="{AB216958-95B4-4533-8F9A-71B39B4F134E}">
      <dgm:prSet/>
      <dgm:spPr/>
      <dgm:t>
        <a:bodyPr/>
        <a:lstStyle/>
        <a:p>
          <a:endParaRPr lang="en-US"/>
        </a:p>
      </dgm:t>
    </dgm:pt>
    <dgm:pt modelId="{180720D6-9A88-4BD9-81A6-286852E7AF07}" type="sibTrans" cxnId="{AB216958-95B4-4533-8F9A-71B39B4F134E}">
      <dgm:prSet/>
      <dgm:spPr/>
      <dgm:t>
        <a:bodyPr/>
        <a:lstStyle/>
        <a:p>
          <a:endParaRPr lang="en-US"/>
        </a:p>
      </dgm:t>
    </dgm:pt>
    <dgm:pt modelId="{95968FD7-86EA-4A2F-81AA-1345A45181A3}">
      <dgm:prSet/>
      <dgm:spPr/>
      <dgm:t>
        <a:bodyPr/>
        <a:lstStyle/>
        <a:p>
          <a:r>
            <a:rPr lang="en-AU" dirty="0"/>
            <a:t>1 small youlk or white radish</a:t>
          </a:r>
          <a:endParaRPr lang="en-US" dirty="0"/>
        </a:p>
      </dgm:t>
    </dgm:pt>
    <dgm:pt modelId="{78EDA2B1-6B8D-45E7-AEF8-F16B2DF2F118}" type="parTrans" cxnId="{D8923E7F-AE61-4512-9FB6-F1496762F37C}">
      <dgm:prSet/>
      <dgm:spPr/>
      <dgm:t>
        <a:bodyPr/>
        <a:lstStyle/>
        <a:p>
          <a:endParaRPr lang="en-US"/>
        </a:p>
      </dgm:t>
    </dgm:pt>
    <dgm:pt modelId="{4C969A6E-224F-4B75-BD5B-0C5E6D70DC3E}" type="sibTrans" cxnId="{D8923E7F-AE61-4512-9FB6-F1496762F37C}">
      <dgm:prSet/>
      <dgm:spPr/>
      <dgm:t>
        <a:bodyPr/>
        <a:lstStyle/>
        <a:p>
          <a:endParaRPr lang="en-US"/>
        </a:p>
      </dgm:t>
    </dgm:pt>
    <dgm:pt modelId="{FE0B1700-6928-47C4-A15B-38A527C43112}">
      <dgm:prSet/>
      <dgm:spPr/>
      <dgm:t>
        <a:bodyPr/>
        <a:lstStyle/>
        <a:p>
          <a:r>
            <a:rPr lang="en-AU" dirty="0"/>
            <a:t>500 ml grape seed or vegetable oil for frying</a:t>
          </a:r>
          <a:endParaRPr lang="en-US" dirty="0"/>
        </a:p>
      </dgm:t>
    </dgm:pt>
    <dgm:pt modelId="{7E15654C-9348-490A-BCDE-0B3F9AF9FE15}" type="parTrans" cxnId="{267F5AD2-F25F-4169-82D6-74B8099AA62F}">
      <dgm:prSet/>
      <dgm:spPr/>
      <dgm:t>
        <a:bodyPr/>
        <a:lstStyle/>
        <a:p>
          <a:endParaRPr lang="en-US"/>
        </a:p>
      </dgm:t>
    </dgm:pt>
    <dgm:pt modelId="{F019AC4B-764D-47A6-81EE-BF1E3D309F59}" type="sibTrans" cxnId="{267F5AD2-F25F-4169-82D6-74B8099AA62F}">
      <dgm:prSet/>
      <dgm:spPr/>
      <dgm:t>
        <a:bodyPr/>
        <a:lstStyle/>
        <a:p>
          <a:endParaRPr lang="en-US"/>
        </a:p>
      </dgm:t>
    </dgm:pt>
    <dgm:pt modelId="{5B6C9D80-EF38-4BB4-8A57-9F7D02CD9042}">
      <dgm:prSet/>
      <dgm:spPr/>
      <dgm:t>
        <a:bodyPr/>
        <a:lstStyle/>
        <a:p>
          <a:r>
            <a:rPr lang="en-AU" dirty="0"/>
            <a:t>2 bunches sea celery (or parsley)</a:t>
          </a:r>
          <a:endParaRPr lang="en-US" dirty="0"/>
        </a:p>
      </dgm:t>
    </dgm:pt>
    <dgm:pt modelId="{38F86A16-B0BA-4DBE-8D6C-E25F66B3A92E}" type="parTrans" cxnId="{8B0CDE22-FBA1-4B58-8A5D-06614EC94FD5}">
      <dgm:prSet/>
      <dgm:spPr/>
      <dgm:t>
        <a:bodyPr/>
        <a:lstStyle/>
        <a:p>
          <a:endParaRPr lang="en-US"/>
        </a:p>
      </dgm:t>
    </dgm:pt>
    <dgm:pt modelId="{54B206F3-144F-4635-A41E-5A0729900F0F}" type="sibTrans" cxnId="{8B0CDE22-FBA1-4B58-8A5D-06614EC94FD5}">
      <dgm:prSet/>
      <dgm:spPr/>
      <dgm:t>
        <a:bodyPr/>
        <a:lstStyle/>
        <a:p>
          <a:endParaRPr lang="en-US"/>
        </a:p>
      </dgm:t>
    </dgm:pt>
    <dgm:pt modelId="{9DD76A50-F96E-442A-95D3-9EF1F07AE77A}">
      <dgm:prSet/>
      <dgm:spPr/>
      <dgm:t>
        <a:bodyPr/>
        <a:lstStyle/>
        <a:p>
          <a:r>
            <a:rPr lang="en-AU" dirty="0">
              <a:hlinkClick xmlns:r="http://schemas.openxmlformats.org/officeDocument/2006/relationships" r:id="rId1"/>
            </a:rPr>
            <a:t>4 tsp lemon myrtle emulsion</a:t>
          </a:r>
          <a:endParaRPr lang="en-US" dirty="0"/>
        </a:p>
      </dgm:t>
    </dgm:pt>
    <dgm:pt modelId="{84C99E9D-946D-49C8-9A21-16D97297CEC7}" type="parTrans" cxnId="{E63EEE2E-E9C3-4EC1-ACEE-48542C39FD2C}">
      <dgm:prSet/>
      <dgm:spPr/>
      <dgm:t>
        <a:bodyPr/>
        <a:lstStyle/>
        <a:p>
          <a:endParaRPr lang="en-US"/>
        </a:p>
      </dgm:t>
    </dgm:pt>
    <dgm:pt modelId="{128E72E6-73CA-4699-81EF-C1BBF6A1CD20}" type="sibTrans" cxnId="{E63EEE2E-E9C3-4EC1-ACEE-48542C39FD2C}">
      <dgm:prSet/>
      <dgm:spPr/>
      <dgm:t>
        <a:bodyPr/>
        <a:lstStyle/>
        <a:p>
          <a:endParaRPr lang="en-US"/>
        </a:p>
      </dgm:t>
    </dgm:pt>
    <dgm:pt modelId="{4941ADC2-0CDA-49F9-9E51-A871A152449D}" type="pres">
      <dgm:prSet presAssocID="{E32AAEB5-A24C-4F2F-B948-F7078F3FC925}" presName="linear" presStyleCnt="0">
        <dgm:presLayoutVars>
          <dgm:animLvl val="lvl"/>
          <dgm:resizeHandles val="exact"/>
        </dgm:presLayoutVars>
      </dgm:prSet>
      <dgm:spPr/>
    </dgm:pt>
    <dgm:pt modelId="{066C896E-ED7D-4C31-9DC8-82CB335A9678}" type="pres">
      <dgm:prSet presAssocID="{F1DBEEC7-2A12-44EA-8FA9-0DC121FC293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2563D1C-F44B-4AEF-8948-3BFD4A99794A}" type="pres">
      <dgm:prSet presAssocID="{F1DBEEC7-2A12-44EA-8FA9-0DC121FC293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6A79C22-53FC-43F5-ABC1-18253625CCB2}" type="presOf" srcId="{9DD76A50-F96E-442A-95D3-9EF1F07AE77A}" destId="{D2563D1C-F44B-4AEF-8948-3BFD4A99794A}" srcOrd="0" destOrd="6" presId="urn:microsoft.com/office/officeart/2005/8/layout/vList2"/>
    <dgm:cxn modelId="{8B0CDE22-FBA1-4B58-8A5D-06614EC94FD5}" srcId="{F1DBEEC7-2A12-44EA-8FA9-0DC121FC293E}" destId="{5B6C9D80-EF38-4BB4-8A57-9F7D02CD9042}" srcOrd="5" destOrd="0" parTransId="{38F86A16-B0BA-4DBE-8D6C-E25F66B3A92E}" sibTransId="{54B206F3-144F-4635-A41E-5A0729900F0F}"/>
    <dgm:cxn modelId="{E63EEE2E-E9C3-4EC1-ACEE-48542C39FD2C}" srcId="{F1DBEEC7-2A12-44EA-8FA9-0DC121FC293E}" destId="{9DD76A50-F96E-442A-95D3-9EF1F07AE77A}" srcOrd="6" destOrd="0" parTransId="{84C99E9D-946D-49C8-9A21-16D97297CEC7}" sibTransId="{128E72E6-73CA-4699-81EF-C1BBF6A1CD20}"/>
    <dgm:cxn modelId="{CFAE502F-D00E-4127-821E-070B659AEBF4}" type="presOf" srcId="{E32AAEB5-A24C-4F2F-B948-F7078F3FC925}" destId="{4941ADC2-0CDA-49F9-9E51-A871A152449D}" srcOrd="0" destOrd="0" presId="urn:microsoft.com/office/officeart/2005/8/layout/vList2"/>
    <dgm:cxn modelId="{E76A7653-3644-4E96-A7EE-B3479D1528F6}" srcId="{E32AAEB5-A24C-4F2F-B948-F7078F3FC925}" destId="{F1DBEEC7-2A12-44EA-8FA9-0DC121FC293E}" srcOrd="0" destOrd="0" parTransId="{BE02449B-73FD-4659-9757-5C4CE89A0268}" sibTransId="{416319E6-F56E-4A3F-93B0-299E7FBAB38F}"/>
    <dgm:cxn modelId="{AB216958-95B4-4533-8F9A-71B39B4F134E}" srcId="{F1DBEEC7-2A12-44EA-8FA9-0DC121FC293E}" destId="{549AACEC-126E-4804-8677-9EDC144847BD}" srcOrd="2" destOrd="0" parTransId="{6B84570D-EFDC-4032-8FF6-405269FB6D52}" sibTransId="{180720D6-9A88-4BD9-81A6-286852E7AF07}"/>
    <dgm:cxn modelId="{D8923E7F-AE61-4512-9FB6-F1496762F37C}" srcId="{F1DBEEC7-2A12-44EA-8FA9-0DC121FC293E}" destId="{95968FD7-86EA-4A2F-81AA-1345A45181A3}" srcOrd="3" destOrd="0" parTransId="{78EDA2B1-6B8D-45E7-AEF8-F16B2DF2F118}" sibTransId="{4C969A6E-224F-4B75-BD5B-0C5E6D70DC3E}"/>
    <dgm:cxn modelId="{E3EF558B-B09D-4009-9568-C6CF631E1703}" type="presOf" srcId="{CF9D78FD-99AA-46B4-8CDD-96DB6A8F489E}" destId="{D2563D1C-F44B-4AEF-8948-3BFD4A99794A}" srcOrd="0" destOrd="1" presId="urn:microsoft.com/office/officeart/2005/8/layout/vList2"/>
    <dgm:cxn modelId="{72E8229E-B134-48DC-98C3-76A5DAF8B4A5}" type="presOf" srcId="{F1DBEEC7-2A12-44EA-8FA9-0DC121FC293E}" destId="{066C896E-ED7D-4C31-9DC8-82CB335A9678}" srcOrd="0" destOrd="0" presId="urn:microsoft.com/office/officeart/2005/8/layout/vList2"/>
    <dgm:cxn modelId="{71872EA5-01FE-4BCB-81BA-20D43EF61209}" type="presOf" srcId="{5B6C9D80-EF38-4BB4-8A57-9F7D02CD9042}" destId="{D2563D1C-F44B-4AEF-8948-3BFD4A99794A}" srcOrd="0" destOrd="5" presId="urn:microsoft.com/office/officeart/2005/8/layout/vList2"/>
    <dgm:cxn modelId="{A780C1A6-CA9B-479C-9945-9FF14B2CC712}" type="presOf" srcId="{FE0B1700-6928-47C4-A15B-38A527C43112}" destId="{D2563D1C-F44B-4AEF-8948-3BFD4A99794A}" srcOrd="0" destOrd="4" presId="urn:microsoft.com/office/officeart/2005/8/layout/vList2"/>
    <dgm:cxn modelId="{017AD0AB-BE26-49F8-8F26-63B8D9717BC1}" srcId="{F1DBEEC7-2A12-44EA-8FA9-0DC121FC293E}" destId="{CF9D78FD-99AA-46B4-8CDD-96DB6A8F489E}" srcOrd="1" destOrd="0" parTransId="{53FA30DC-DB0B-4FDF-BD38-C7019DA64B55}" sibTransId="{349D0242-5280-4B11-98B0-08FE9B4016FE}"/>
    <dgm:cxn modelId="{89794AB0-B181-448D-8D39-A5A9BA4FF2CD}" type="presOf" srcId="{549AACEC-126E-4804-8677-9EDC144847BD}" destId="{D2563D1C-F44B-4AEF-8948-3BFD4A99794A}" srcOrd="0" destOrd="2" presId="urn:microsoft.com/office/officeart/2005/8/layout/vList2"/>
    <dgm:cxn modelId="{70CBF6B3-FEF1-4895-A783-99399C77E02A}" type="presOf" srcId="{95968FD7-86EA-4A2F-81AA-1345A45181A3}" destId="{D2563D1C-F44B-4AEF-8948-3BFD4A99794A}" srcOrd="0" destOrd="3" presId="urn:microsoft.com/office/officeart/2005/8/layout/vList2"/>
    <dgm:cxn modelId="{C23910CB-5F06-4670-A367-3DD10DC4446C}" type="presOf" srcId="{3417DB8C-66A6-4D18-A6B0-3698876A43AC}" destId="{D2563D1C-F44B-4AEF-8948-3BFD4A99794A}" srcOrd="0" destOrd="0" presId="urn:microsoft.com/office/officeart/2005/8/layout/vList2"/>
    <dgm:cxn modelId="{E6B951CD-CD9C-49DA-A9FD-FD3B03BE5E54}" srcId="{F1DBEEC7-2A12-44EA-8FA9-0DC121FC293E}" destId="{3417DB8C-66A6-4D18-A6B0-3698876A43AC}" srcOrd="0" destOrd="0" parTransId="{9AB28927-A72A-4C24-96BE-2CA0DE31B02E}" sibTransId="{0B983919-8E3E-49F7-AE69-CF459FF6229F}"/>
    <dgm:cxn modelId="{267F5AD2-F25F-4169-82D6-74B8099AA62F}" srcId="{F1DBEEC7-2A12-44EA-8FA9-0DC121FC293E}" destId="{FE0B1700-6928-47C4-A15B-38A527C43112}" srcOrd="4" destOrd="0" parTransId="{7E15654C-9348-490A-BCDE-0B3F9AF9FE15}" sibTransId="{F019AC4B-764D-47A6-81EE-BF1E3D309F59}"/>
    <dgm:cxn modelId="{69AEAA25-199D-4F2C-A7A3-A649CF0753BA}" type="presParOf" srcId="{4941ADC2-0CDA-49F9-9E51-A871A152449D}" destId="{066C896E-ED7D-4C31-9DC8-82CB335A9678}" srcOrd="0" destOrd="0" presId="urn:microsoft.com/office/officeart/2005/8/layout/vList2"/>
    <dgm:cxn modelId="{6AF906E9-9951-4BA8-931E-0FEBEC834F3D}" type="presParOf" srcId="{4941ADC2-0CDA-49F9-9E51-A871A152449D}" destId="{D2563D1C-F44B-4AEF-8948-3BFD4A99794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256F38-904F-4920-A939-CEA4E6FA37F0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D22BAB4-0452-4477-A67C-6C0E7D73FD89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AU" sz="1600" dirty="0"/>
            <a:t>Method</a:t>
          </a:r>
          <a:endParaRPr lang="en-US" sz="1600" dirty="0"/>
        </a:p>
      </dgm:t>
    </dgm:pt>
    <dgm:pt modelId="{9018E486-7EEB-4A92-9DFA-F142ADAAE275}" type="parTrans" cxnId="{EF55C466-061C-4EDA-8AFD-A2042623C3BB}">
      <dgm:prSet/>
      <dgm:spPr/>
      <dgm:t>
        <a:bodyPr/>
        <a:lstStyle/>
        <a:p>
          <a:endParaRPr lang="en-US"/>
        </a:p>
      </dgm:t>
    </dgm:pt>
    <dgm:pt modelId="{0FA4B6A3-9804-4551-AB1F-97664B840DA9}" type="sibTrans" cxnId="{EF55C466-061C-4EDA-8AFD-A2042623C3BB}">
      <dgm:prSet/>
      <dgm:spPr/>
      <dgm:t>
        <a:bodyPr/>
        <a:lstStyle/>
        <a:p>
          <a:endParaRPr lang="en-US"/>
        </a:p>
      </dgm:t>
    </dgm:pt>
    <dgm:pt modelId="{AD45771E-8C4B-4F84-8354-CA801DD4C015}">
      <dgm:prSet custT="1"/>
      <dgm:spPr/>
      <dgm:t>
        <a:bodyPr/>
        <a:lstStyle/>
        <a:p>
          <a:r>
            <a:rPr lang="en-AU" sz="1100" dirty="0"/>
            <a:t>Pre-heat oven to 180 Degrees Celsius.</a:t>
          </a:r>
          <a:endParaRPr lang="en-US" sz="1100" dirty="0"/>
        </a:p>
      </dgm:t>
    </dgm:pt>
    <dgm:pt modelId="{BF06639D-1352-43E7-AA29-B64C122F202D}" type="parTrans" cxnId="{B7457F42-B44C-42AC-AAF3-1073D357F76A}">
      <dgm:prSet/>
      <dgm:spPr/>
      <dgm:t>
        <a:bodyPr/>
        <a:lstStyle/>
        <a:p>
          <a:endParaRPr lang="en-US"/>
        </a:p>
      </dgm:t>
    </dgm:pt>
    <dgm:pt modelId="{B0714036-1390-47E1-854F-C2355B933801}" type="sibTrans" cxnId="{B7457F42-B44C-42AC-AAF3-1073D357F76A}">
      <dgm:prSet/>
      <dgm:spPr/>
      <dgm:t>
        <a:bodyPr/>
        <a:lstStyle/>
        <a:p>
          <a:endParaRPr lang="en-US"/>
        </a:p>
      </dgm:t>
    </dgm:pt>
    <dgm:pt modelId="{E6599045-FC18-486C-8873-430E3BE5097F}">
      <dgm:prSet custT="1"/>
      <dgm:spPr/>
      <dgm:t>
        <a:bodyPr/>
        <a:lstStyle/>
        <a:p>
          <a:r>
            <a:rPr lang="en-AU" sz="1100" dirty="0"/>
            <a:t>Chop 50 g of macadamia nuts and roast in the oven for 6-8 minutes or until just golden brown. Set aside.</a:t>
          </a:r>
          <a:endParaRPr lang="en-US" sz="1100" dirty="0"/>
        </a:p>
      </dgm:t>
    </dgm:pt>
    <dgm:pt modelId="{822E01A1-0817-4D31-8DCE-6C719B503676}" type="parTrans" cxnId="{CAA45208-7F90-45A2-A031-088A21B11797}">
      <dgm:prSet/>
      <dgm:spPr/>
      <dgm:t>
        <a:bodyPr/>
        <a:lstStyle/>
        <a:p>
          <a:endParaRPr lang="en-US"/>
        </a:p>
      </dgm:t>
    </dgm:pt>
    <dgm:pt modelId="{65E3667F-934A-4321-8600-9C2A1A44D35B}" type="sibTrans" cxnId="{CAA45208-7F90-45A2-A031-088A21B11797}">
      <dgm:prSet/>
      <dgm:spPr/>
      <dgm:t>
        <a:bodyPr/>
        <a:lstStyle/>
        <a:p>
          <a:endParaRPr lang="en-US"/>
        </a:p>
      </dgm:t>
    </dgm:pt>
    <dgm:pt modelId="{2E5AD451-1594-4B83-A0DE-CFC8FA1B16FE}">
      <dgm:prSet custT="1"/>
      <dgm:spPr/>
      <dgm:t>
        <a:bodyPr/>
        <a:lstStyle/>
        <a:p>
          <a:r>
            <a:rPr lang="en-AU" sz="1100" dirty="0"/>
            <a:t>In a food processor, pulse 200g of the macadamia nuts until they’re the consistency of couscous. don’t over puree or the nuts as they will turn to a paste. Set aside.</a:t>
          </a:r>
          <a:endParaRPr lang="en-US" sz="1100" dirty="0"/>
        </a:p>
      </dgm:t>
    </dgm:pt>
    <dgm:pt modelId="{B2A7831A-D583-4FC3-9FF4-6C28E60DEFAA}" type="parTrans" cxnId="{32844FD9-A1FA-4D4E-B1C5-62F96EFD9608}">
      <dgm:prSet/>
      <dgm:spPr/>
      <dgm:t>
        <a:bodyPr/>
        <a:lstStyle/>
        <a:p>
          <a:endParaRPr lang="en-US"/>
        </a:p>
      </dgm:t>
    </dgm:pt>
    <dgm:pt modelId="{C83F4914-BB30-4CF8-9918-134A4DFB559E}" type="sibTrans" cxnId="{32844FD9-A1FA-4D4E-B1C5-62F96EFD9608}">
      <dgm:prSet/>
      <dgm:spPr/>
      <dgm:t>
        <a:bodyPr/>
        <a:lstStyle/>
        <a:p>
          <a:endParaRPr lang="en-US"/>
        </a:p>
      </dgm:t>
    </dgm:pt>
    <dgm:pt modelId="{2C291088-FCB3-499C-A356-0961CD41EF72}">
      <dgm:prSet custT="1"/>
      <dgm:spPr/>
      <dgm:t>
        <a:bodyPr/>
        <a:lstStyle/>
        <a:p>
          <a:r>
            <a:rPr lang="en-AU" sz="1100" dirty="0"/>
            <a:t>Using a jug blender, process 120g of the macadamia nuts with the water for two minutes to form a macadamia nut milk</a:t>
          </a:r>
          <a:r>
            <a:rPr lang="en-AU" sz="1050" dirty="0"/>
            <a:t>.</a:t>
          </a:r>
          <a:endParaRPr lang="en-US" sz="1050" dirty="0"/>
        </a:p>
      </dgm:t>
    </dgm:pt>
    <dgm:pt modelId="{D79B1250-8825-4D86-B50F-2B97209DFBD3}" type="parTrans" cxnId="{3C849B34-265C-45F9-AF0C-71D64DF7DC28}">
      <dgm:prSet/>
      <dgm:spPr/>
      <dgm:t>
        <a:bodyPr/>
        <a:lstStyle/>
        <a:p>
          <a:endParaRPr lang="en-US"/>
        </a:p>
      </dgm:t>
    </dgm:pt>
    <dgm:pt modelId="{D7BDB04C-A6B3-4632-A084-E0CC3BBF6746}" type="sibTrans" cxnId="{3C849B34-265C-45F9-AF0C-71D64DF7DC28}">
      <dgm:prSet/>
      <dgm:spPr/>
      <dgm:t>
        <a:bodyPr/>
        <a:lstStyle/>
        <a:p>
          <a:endParaRPr lang="en-US"/>
        </a:p>
      </dgm:t>
    </dgm:pt>
    <dgm:pt modelId="{787C2EE6-EA3C-4B1F-9BB1-7359FF5211F3}">
      <dgm:prSet custT="1"/>
      <dgm:spPr/>
      <dgm:t>
        <a:bodyPr/>
        <a:lstStyle/>
        <a:p>
          <a:r>
            <a:rPr lang="en-AU" sz="1100" dirty="0"/>
            <a:t>Strain macadamia nut milk through a muslin cloth or alternative into a bowl or pot. Add the lemon myrtle oil. Set aside</a:t>
          </a:r>
          <a:r>
            <a:rPr lang="en-AU" sz="1050" dirty="0"/>
            <a:t>.</a:t>
          </a:r>
          <a:endParaRPr lang="en-US" sz="1050" dirty="0"/>
        </a:p>
      </dgm:t>
    </dgm:pt>
    <dgm:pt modelId="{994A0D55-471D-4592-928F-BE7F16E6128C}" type="parTrans" cxnId="{D0DFD5EA-7D98-46B8-A661-3EB32F4A334C}">
      <dgm:prSet/>
      <dgm:spPr/>
      <dgm:t>
        <a:bodyPr/>
        <a:lstStyle/>
        <a:p>
          <a:endParaRPr lang="en-US"/>
        </a:p>
      </dgm:t>
    </dgm:pt>
    <dgm:pt modelId="{F1D1E97E-D925-4361-8D84-A5BD80AD919F}" type="sibTrans" cxnId="{D0DFD5EA-7D98-46B8-A661-3EB32F4A334C}">
      <dgm:prSet/>
      <dgm:spPr/>
      <dgm:t>
        <a:bodyPr/>
        <a:lstStyle/>
        <a:p>
          <a:endParaRPr lang="en-US"/>
        </a:p>
      </dgm:t>
    </dgm:pt>
    <dgm:pt modelId="{0EB7559C-57D4-42C5-8DFE-1B47CDE6639A}">
      <dgm:prSet custT="1"/>
      <dgm:spPr/>
      <dgm:t>
        <a:bodyPr/>
        <a:lstStyle/>
        <a:p>
          <a:r>
            <a:rPr lang="en-AU" sz="1100" dirty="0"/>
            <a:t>On a mandolin, carefully shave the remaining macadamia nuts into paper thin slices. Set aside</a:t>
          </a:r>
          <a:r>
            <a:rPr lang="en-AU" sz="1050" dirty="0"/>
            <a:t>.</a:t>
          </a:r>
          <a:endParaRPr lang="en-US" sz="1050" dirty="0"/>
        </a:p>
      </dgm:t>
    </dgm:pt>
    <dgm:pt modelId="{6B42CAAB-902E-4A5C-979B-29919F76A433}" type="parTrans" cxnId="{AA6CA2EF-784C-449F-99FA-E2E14FF989A0}">
      <dgm:prSet/>
      <dgm:spPr/>
      <dgm:t>
        <a:bodyPr/>
        <a:lstStyle/>
        <a:p>
          <a:endParaRPr lang="en-US"/>
        </a:p>
      </dgm:t>
    </dgm:pt>
    <dgm:pt modelId="{7E4A267A-03F1-436E-9804-934C66C33C5D}" type="sibTrans" cxnId="{AA6CA2EF-784C-449F-99FA-E2E14FF989A0}">
      <dgm:prSet/>
      <dgm:spPr/>
      <dgm:t>
        <a:bodyPr/>
        <a:lstStyle/>
        <a:p>
          <a:endParaRPr lang="en-US"/>
        </a:p>
      </dgm:t>
    </dgm:pt>
    <dgm:pt modelId="{3939ACC4-7373-4F31-B407-0C8CF905EB86}">
      <dgm:prSet custT="1"/>
      <dgm:spPr/>
      <dgm:t>
        <a:bodyPr/>
        <a:lstStyle/>
        <a:p>
          <a:r>
            <a:rPr lang="en-AU" sz="1100" dirty="0"/>
            <a:t>Shave the youlk into paper thin slices on a mandolin and set aside.</a:t>
          </a:r>
          <a:endParaRPr lang="en-US" sz="1100" dirty="0"/>
        </a:p>
      </dgm:t>
    </dgm:pt>
    <dgm:pt modelId="{B68316C5-F375-412D-A298-41456990E28C}" type="parTrans" cxnId="{ABF0545F-66CE-4E72-BADC-6AAC481C2215}">
      <dgm:prSet/>
      <dgm:spPr/>
      <dgm:t>
        <a:bodyPr/>
        <a:lstStyle/>
        <a:p>
          <a:endParaRPr lang="en-US"/>
        </a:p>
      </dgm:t>
    </dgm:pt>
    <dgm:pt modelId="{E4D36E2B-AE23-4818-8C91-27F36838AD5D}" type="sibTrans" cxnId="{ABF0545F-66CE-4E72-BADC-6AAC481C2215}">
      <dgm:prSet/>
      <dgm:spPr/>
      <dgm:t>
        <a:bodyPr/>
        <a:lstStyle/>
        <a:p>
          <a:endParaRPr lang="en-US"/>
        </a:p>
      </dgm:t>
    </dgm:pt>
    <dgm:pt modelId="{0325AEA3-F15D-43A6-A6FE-FE22AACAAB7B}">
      <dgm:prSet custT="1"/>
      <dgm:spPr/>
      <dgm:t>
        <a:bodyPr/>
        <a:lstStyle/>
        <a:p>
          <a:r>
            <a:rPr lang="en-AU" sz="1100" dirty="0"/>
            <a:t>In a medium pot, heat oil to 200 degrees Celsius.</a:t>
          </a:r>
          <a:endParaRPr lang="en-US" sz="1100" dirty="0"/>
        </a:p>
      </dgm:t>
    </dgm:pt>
    <dgm:pt modelId="{6CCCFA0E-BDF1-445E-A462-AA371904A55D}" type="parTrans" cxnId="{64B6B5E7-5FC8-4F14-A3B6-887A407B3168}">
      <dgm:prSet/>
      <dgm:spPr/>
      <dgm:t>
        <a:bodyPr/>
        <a:lstStyle/>
        <a:p>
          <a:endParaRPr lang="en-US"/>
        </a:p>
      </dgm:t>
    </dgm:pt>
    <dgm:pt modelId="{1A2BD04D-A99D-4AF3-9288-427A738D1660}" type="sibTrans" cxnId="{64B6B5E7-5FC8-4F14-A3B6-887A407B3168}">
      <dgm:prSet/>
      <dgm:spPr/>
      <dgm:t>
        <a:bodyPr/>
        <a:lstStyle/>
        <a:p>
          <a:endParaRPr lang="en-US"/>
        </a:p>
      </dgm:t>
    </dgm:pt>
    <dgm:pt modelId="{749510DC-F0A6-4DE5-9E1A-6175B5AAA1CC}">
      <dgm:prSet custT="1"/>
      <dgm:spPr/>
      <dgm:t>
        <a:bodyPr/>
        <a:lstStyle/>
        <a:p>
          <a:r>
            <a:rPr lang="en-AU" sz="1100" dirty="0"/>
            <a:t>Pick sea celery into 10 cm long stalks and fry. Once it has stopped bubbling, remove from oil and place on paper towel to drain.</a:t>
          </a:r>
          <a:endParaRPr lang="en-US" sz="1100" dirty="0"/>
        </a:p>
      </dgm:t>
    </dgm:pt>
    <dgm:pt modelId="{E0AA77FA-9658-4DFF-A67C-7FEEAFE064CD}" type="parTrans" cxnId="{4842FA45-0D0B-42BD-93AA-C12E6243B07B}">
      <dgm:prSet/>
      <dgm:spPr/>
      <dgm:t>
        <a:bodyPr/>
        <a:lstStyle/>
        <a:p>
          <a:endParaRPr lang="en-US"/>
        </a:p>
      </dgm:t>
    </dgm:pt>
    <dgm:pt modelId="{52F9AFF7-A7DF-44A4-98EC-FE07135AE043}" type="sibTrans" cxnId="{4842FA45-0D0B-42BD-93AA-C12E6243B07B}">
      <dgm:prSet/>
      <dgm:spPr/>
      <dgm:t>
        <a:bodyPr/>
        <a:lstStyle/>
        <a:p>
          <a:endParaRPr lang="en-US"/>
        </a:p>
      </dgm:t>
    </dgm:pt>
    <dgm:pt modelId="{02DFE53B-CBEC-4079-AF36-B3038013402B}">
      <dgm:prSet custT="1"/>
      <dgm:spPr/>
      <dgm:t>
        <a:bodyPr/>
        <a:lstStyle/>
        <a:p>
          <a:r>
            <a:rPr lang="en-AU" sz="1100" dirty="0"/>
            <a:t>To serve, place one teaspoon of lemon myrtle emulsion onto each plate.</a:t>
          </a:r>
          <a:endParaRPr lang="en-US" sz="1100" dirty="0"/>
        </a:p>
      </dgm:t>
    </dgm:pt>
    <dgm:pt modelId="{BDECB5EA-1952-4BF9-850C-CBD2E820D4CE}" type="parTrans" cxnId="{669BAD99-8E35-4BF1-8B44-37D285E2DC79}">
      <dgm:prSet/>
      <dgm:spPr/>
      <dgm:t>
        <a:bodyPr/>
        <a:lstStyle/>
        <a:p>
          <a:endParaRPr lang="en-US"/>
        </a:p>
      </dgm:t>
    </dgm:pt>
    <dgm:pt modelId="{7DE5C1DE-779E-4710-9A9B-5CF1745E6562}" type="sibTrans" cxnId="{669BAD99-8E35-4BF1-8B44-37D285E2DC79}">
      <dgm:prSet/>
      <dgm:spPr/>
      <dgm:t>
        <a:bodyPr/>
        <a:lstStyle/>
        <a:p>
          <a:endParaRPr lang="en-US"/>
        </a:p>
      </dgm:t>
    </dgm:pt>
    <dgm:pt modelId="{0B308DEF-74EE-4F23-8143-499A1DCC6C6F}">
      <dgm:prSet custT="1"/>
      <dgm:spPr/>
      <dgm:t>
        <a:bodyPr/>
        <a:lstStyle/>
        <a:p>
          <a:r>
            <a:rPr lang="en-AU" sz="1100" dirty="0"/>
            <a:t>Cover with a quarter of the macadamia nut couscous. Add one tbsp of roasted macadamia nuts. Now add the shaved youlk and shaved macadamia nuts. Place sea celery stalks on top.  Finish with 2 tbsp of the macadamia nut milk.</a:t>
          </a:r>
          <a:endParaRPr lang="en-US" sz="1100" dirty="0"/>
        </a:p>
      </dgm:t>
    </dgm:pt>
    <dgm:pt modelId="{450ADAD2-3192-4E2D-9212-5B1C4591367F}" type="parTrans" cxnId="{7B2DC6C2-B833-4607-889B-F81FFC387D97}">
      <dgm:prSet/>
      <dgm:spPr/>
      <dgm:t>
        <a:bodyPr/>
        <a:lstStyle/>
        <a:p>
          <a:endParaRPr lang="en-US"/>
        </a:p>
      </dgm:t>
    </dgm:pt>
    <dgm:pt modelId="{CA602264-CFBE-482A-ADE3-56DD23F6FEAD}" type="sibTrans" cxnId="{7B2DC6C2-B833-4607-889B-F81FFC387D97}">
      <dgm:prSet/>
      <dgm:spPr/>
      <dgm:t>
        <a:bodyPr/>
        <a:lstStyle/>
        <a:p>
          <a:endParaRPr lang="en-US"/>
        </a:p>
      </dgm:t>
    </dgm:pt>
    <dgm:pt modelId="{36578B8E-5816-4684-ABFF-D7B15D0E76AC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AU" sz="1100" dirty="0">
              <a:solidFill>
                <a:schemeClr val="accent2">
                  <a:lumMod val="50000"/>
                </a:schemeClr>
              </a:solidFill>
            </a:rPr>
            <a:t>prep/cook: 40 minutes | serves: 4 as an entrée</a:t>
          </a:r>
          <a:endParaRPr lang="en-US" sz="1100" dirty="0">
            <a:solidFill>
              <a:schemeClr val="accent2">
                <a:lumMod val="50000"/>
              </a:schemeClr>
            </a:solidFill>
          </a:endParaRPr>
        </a:p>
      </dgm:t>
    </dgm:pt>
    <dgm:pt modelId="{51BDACB5-2F43-4078-B851-8AB38F7EFEDE}" type="parTrans" cxnId="{59F91800-2988-48D7-A8A8-67467DB18C05}">
      <dgm:prSet/>
      <dgm:spPr/>
      <dgm:t>
        <a:bodyPr/>
        <a:lstStyle/>
        <a:p>
          <a:endParaRPr lang="en-US"/>
        </a:p>
      </dgm:t>
    </dgm:pt>
    <dgm:pt modelId="{7C770C9B-52FF-45A1-9126-96EEB4E2B4CE}" type="sibTrans" cxnId="{59F91800-2988-48D7-A8A8-67467DB18C05}">
      <dgm:prSet/>
      <dgm:spPr/>
      <dgm:t>
        <a:bodyPr/>
        <a:lstStyle/>
        <a:p>
          <a:endParaRPr lang="en-US"/>
        </a:p>
      </dgm:t>
    </dgm:pt>
    <dgm:pt modelId="{9E73FA3E-9FE7-4EAD-BBC7-CC83B6ADD53D}" type="pres">
      <dgm:prSet presAssocID="{1E256F38-904F-4920-A939-CEA4E6FA37F0}" presName="linear" presStyleCnt="0">
        <dgm:presLayoutVars>
          <dgm:animLvl val="lvl"/>
          <dgm:resizeHandles val="exact"/>
        </dgm:presLayoutVars>
      </dgm:prSet>
      <dgm:spPr/>
    </dgm:pt>
    <dgm:pt modelId="{CD79A94D-9631-44D2-B272-3552D628D762}" type="pres">
      <dgm:prSet presAssocID="{ED22BAB4-0452-4477-A67C-6C0E7D73FD89}" presName="parentText" presStyleLbl="node1" presStyleIdx="0" presStyleCnt="13">
        <dgm:presLayoutVars>
          <dgm:chMax val="0"/>
          <dgm:bulletEnabled val="1"/>
        </dgm:presLayoutVars>
      </dgm:prSet>
      <dgm:spPr/>
    </dgm:pt>
    <dgm:pt modelId="{E9DA2C30-81CC-4339-B183-63F03A46B06E}" type="pres">
      <dgm:prSet presAssocID="{0FA4B6A3-9804-4551-AB1F-97664B840DA9}" presName="spacer" presStyleCnt="0"/>
      <dgm:spPr/>
    </dgm:pt>
    <dgm:pt modelId="{6CD97969-4736-4432-9E7A-89789BA45174}" type="pres">
      <dgm:prSet presAssocID="{AD45771E-8C4B-4F84-8354-CA801DD4C015}" presName="parentText" presStyleLbl="node1" presStyleIdx="1" presStyleCnt="13" custLinFactY="-2775" custLinFactNeighborY="-100000">
        <dgm:presLayoutVars>
          <dgm:chMax val="0"/>
          <dgm:bulletEnabled val="1"/>
        </dgm:presLayoutVars>
      </dgm:prSet>
      <dgm:spPr/>
    </dgm:pt>
    <dgm:pt modelId="{73D53346-367C-4AB9-8793-C0C9AF73F592}" type="pres">
      <dgm:prSet presAssocID="{B0714036-1390-47E1-854F-C2355B933801}" presName="spacer" presStyleCnt="0"/>
      <dgm:spPr/>
    </dgm:pt>
    <dgm:pt modelId="{644C933F-4724-4B2C-9E23-DEDDA64C8524}" type="pres">
      <dgm:prSet presAssocID="{E6599045-FC18-486C-8873-430E3BE5097F}" presName="parentText" presStyleLbl="node1" presStyleIdx="2" presStyleCnt="13">
        <dgm:presLayoutVars>
          <dgm:chMax val="0"/>
          <dgm:bulletEnabled val="1"/>
        </dgm:presLayoutVars>
      </dgm:prSet>
      <dgm:spPr/>
    </dgm:pt>
    <dgm:pt modelId="{6828C53C-48DB-4EFE-AB4E-1CD1E6F80D83}" type="pres">
      <dgm:prSet presAssocID="{65E3667F-934A-4321-8600-9C2A1A44D35B}" presName="spacer" presStyleCnt="0"/>
      <dgm:spPr/>
    </dgm:pt>
    <dgm:pt modelId="{97C5B852-D9B2-42FF-BECE-38CFA77B0087}" type="pres">
      <dgm:prSet presAssocID="{2E5AD451-1594-4B83-A0DE-CFC8FA1B16FE}" presName="parentText" presStyleLbl="node1" presStyleIdx="3" presStyleCnt="13">
        <dgm:presLayoutVars>
          <dgm:chMax val="0"/>
          <dgm:bulletEnabled val="1"/>
        </dgm:presLayoutVars>
      </dgm:prSet>
      <dgm:spPr/>
    </dgm:pt>
    <dgm:pt modelId="{802E2E5D-671B-4B2D-8509-3373B3260F4D}" type="pres">
      <dgm:prSet presAssocID="{C83F4914-BB30-4CF8-9918-134A4DFB559E}" presName="spacer" presStyleCnt="0"/>
      <dgm:spPr/>
    </dgm:pt>
    <dgm:pt modelId="{53938D1D-2600-4973-9A9C-D9C15BFB1018}" type="pres">
      <dgm:prSet presAssocID="{2C291088-FCB3-499C-A356-0961CD41EF72}" presName="parentText" presStyleLbl="node1" presStyleIdx="4" presStyleCnt="13">
        <dgm:presLayoutVars>
          <dgm:chMax val="0"/>
          <dgm:bulletEnabled val="1"/>
        </dgm:presLayoutVars>
      </dgm:prSet>
      <dgm:spPr/>
    </dgm:pt>
    <dgm:pt modelId="{8688F1C0-5C45-4D14-A0CC-BAA16315E006}" type="pres">
      <dgm:prSet presAssocID="{D7BDB04C-A6B3-4632-A084-E0CC3BBF6746}" presName="spacer" presStyleCnt="0"/>
      <dgm:spPr/>
    </dgm:pt>
    <dgm:pt modelId="{FCC53B2D-D8AD-4100-B88F-6DAD44596AED}" type="pres">
      <dgm:prSet presAssocID="{787C2EE6-EA3C-4B1F-9BB1-7359FF5211F3}" presName="parentText" presStyleLbl="node1" presStyleIdx="5" presStyleCnt="13">
        <dgm:presLayoutVars>
          <dgm:chMax val="0"/>
          <dgm:bulletEnabled val="1"/>
        </dgm:presLayoutVars>
      </dgm:prSet>
      <dgm:spPr/>
    </dgm:pt>
    <dgm:pt modelId="{8C0FF9F6-DD23-4864-A7CD-4FEEEF552A63}" type="pres">
      <dgm:prSet presAssocID="{F1D1E97E-D925-4361-8D84-A5BD80AD919F}" presName="spacer" presStyleCnt="0"/>
      <dgm:spPr/>
    </dgm:pt>
    <dgm:pt modelId="{BDA32E93-F763-4FA3-9B84-AF8259A8F2D1}" type="pres">
      <dgm:prSet presAssocID="{0EB7559C-57D4-42C5-8DFE-1B47CDE6639A}" presName="parentText" presStyleLbl="node1" presStyleIdx="6" presStyleCnt="13">
        <dgm:presLayoutVars>
          <dgm:chMax val="0"/>
          <dgm:bulletEnabled val="1"/>
        </dgm:presLayoutVars>
      </dgm:prSet>
      <dgm:spPr/>
    </dgm:pt>
    <dgm:pt modelId="{C9EC9D00-1E5A-4099-90F1-CBBEA0D41EC2}" type="pres">
      <dgm:prSet presAssocID="{7E4A267A-03F1-436E-9804-934C66C33C5D}" presName="spacer" presStyleCnt="0"/>
      <dgm:spPr/>
    </dgm:pt>
    <dgm:pt modelId="{5AC9B5F0-92E0-4889-B27B-7D50BC99F42A}" type="pres">
      <dgm:prSet presAssocID="{3939ACC4-7373-4F31-B407-0C8CF905EB86}" presName="parentText" presStyleLbl="node1" presStyleIdx="7" presStyleCnt="13">
        <dgm:presLayoutVars>
          <dgm:chMax val="0"/>
          <dgm:bulletEnabled val="1"/>
        </dgm:presLayoutVars>
      </dgm:prSet>
      <dgm:spPr/>
    </dgm:pt>
    <dgm:pt modelId="{B244BF6D-0835-41F6-AAEF-93DAEC28530C}" type="pres">
      <dgm:prSet presAssocID="{E4D36E2B-AE23-4818-8C91-27F36838AD5D}" presName="spacer" presStyleCnt="0"/>
      <dgm:spPr/>
    </dgm:pt>
    <dgm:pt modelId="{8C67B85F-017A-4A73-8C8E-EFC88C95912F}" type="pres">
      <dgm:prSet presAssocID="{0325AEA3-F15D-43A6-A6FE-FE22AACAAB7B}" presName="parentText" presStyleLbl="node1" presStyleIdx="8" presStyleCnt="13">
        <dgm:presLayoutVars>
          <dgm:chMax val="0"/>
          <dgm:bulletEnabled val="1"/>
        </dgm:presLayoutVars>
      </dgm:prSet>
      <dgm:spPr/>
    </dgm:pt>
    <dgm:pt modelId="{CEA4D595-B1CC-4378-A73D-CACAC72A55DD}" type="pres">
      <dgm:prSet presAssocID="{1A2BD04D-A99D-4AF3-9288-427A738D1660}" presName="spacer" presStyleCnt="0"/>
      <dgm:spPr/>
    </dgm:pt>
    <dgm:pt modelId="{543FDC47-5917-493F-9C28-6536859257F4}" type="pres">
      <dgm:prSet presAssocID="{749510DC-F0A6-4DE5-9E1A-6175B5AAA1CC}" presName="parentText" presStyleLbl="node1" presStyleIdx="9" presStyleCnt="13">
        <dgm:presLayoutVars>
          <dgm:chMax val="0"/>
          <dgm:bulletEnabled val="1"/>
        </dgm:presLayoutVars>
      </dgm:prSet>
      <dgm:spPr/>
    </dgm:pt>
    <dgm:pt modelId="{0729ED1B-AFEE-450C-868A-1A0D7D412079}" type="pres">
      <dgm:prSet presAssocID="{52F9AFF7-A7DF-44A4-98EC-FE07135AE043}" presName="spacer" presStyleCnt="0"/>
      <dgm:spPr/>
    </dgm:pt>
    <dgm:pt modelId="{3F469528-C28E-445C-B3DB-747FC27A4223}" type="pres">
      <dgm:prSet presAssocID="{02DFE53B-CBEC-4079-AF36-B3038013402B}" presName="parentText" presStyleLbl="node1" presStyleIdx="10" presStyleCnt="13">
        <dgm:presLayoutVars>
          <dgm:chMax val="0"/>
          <dgm:bulletEnabled val="1"/>
        </dgm:presLayoutVars>
      </dgm:prSet>
      <dgm:spPr/>
    </dgm:pt>
    <dgm:pt modelId="{0D3D4C48-DF12-468A-B50F-36558D057FB4}" type="pres">
      <dgm:prSet presAssocID="{7DE5C1DE-779E-4710-9A9B-5CF1745E6562}" presName="spacer" presStyleCnt="0"/>
      <dgm:spPr/>
    </dgm:pt>
    <dgm:pt modelId="{2B31C9CF-8FC9-4165-93B4-D6D9C589590E}" type="pres">
      <dgm:prSet presAssocID="{0B308DEF-74EE-4F23-8143-499A1DCC6C6F}" presName="parentText" presStyleLbl="node1" presStyleIdx="11" presStyleCnt="13">
        <dgm:presLayoutVars>
          <dgm:chMax val="0"/>
          <dgm:bulletEnabled val="1"/>
        </dgm:presLayoutVars>
      </dgm:prSet>
      <dgm:spPr/>
    </dgm:pt>
    <dgm:pt modelId="{859289A2-A90F-4C4F-B7F5-BB003582B878}" type="pres">
      <dgm:prSet presAssocID="{CA602264-CFBE-482A-ADE3-56DD23F6FEAD}" presName="spacer" presStyleCnt="0"/>
      <dgm:spPr/>
    </dgm:pt>
    <dgm:pt modelId="{BCDAFB78-A44F-4428-BC77-0B1B615840E3}" type="pres">
      <dgm:prSet presAssocID="{36578B8E-5816-4684-ABFF-D7B15D0E76AC}" presName="parentText" presStyleLbl="node1" presStyleIdx="12" presStyleCnt="13">
        <dgm:presLayoutVars>
          <dgm:chMax val="0"/>
          <dgm:bulletEnabled val="1"/>
        </dgm:presLayoutVars>
      </dgm:prSet>
      <dgm:spPr/>
    </dgm:pt>
  </dgm:ptLst>
  <dgm:cxnLst>
    <dgm:cxn modelId="{59F91800-2988-48D7-A8A8-67467DB18C05}" srcId="{1E256F38-904F-4920-A939-CEA4E6FA37F0}" destId="{36578B8E-5816-4684-ABFF-D7B15D0E76AC}" srcOrd="12" destOrd="0" parTransId="{51BDACB5-2F43-4078-B851-8AB38F7EFEDE}" sibTransId="{7C770C9B-52FF-45A1-9126-96EEB4E2B4CE}"/>
    <dgm:cxn modelId="{CAA45208-7F90-45A2-A031-088A21B11797}" srcId="{1E256F38-904F-4920-A939-CEA4E6FA37F0}" destId="{E6599045-FC18-486C-8873-430E3BE5097F}" srcOrd="2" destOrd="0" parTransId="{822E01A1-0817-4D31-8DCE-6C719B503676}" sibTransId="{65E3667F-934A-4321-8600-9C2A1A44D35B}"/>
    <dgm:cxn modelId="{DB76BA13-5A95-4E22-A748-70938FD01F2A}" type="presOf" srcId="{ED22BAB4-0452-4477-A67C-6C0E7D73FD89}" destId="{CD79A94D-9631-44D2-B272-3552D628D762}" srcOrd="0" destOrd="0" presId="urn:microsoft.com/office/officeart/2005/8/layout/vList2"/>
    <dgm:cxn modelId="{A2481A23-48C6-4D52-932D-ED7823E9839E}" type="presOf" srcId="{1E256F38-904F-4920-A939-CEA4E6FA37F0}" destId="{9E73FA3E-9FE7-4EAD-BBC7-CC83B6ADD53D}" srcOrd="0" destOrd="0" presId="urn:microsoft.com/office/officeart/2005/8/layout/vList2"/>
    <dgm:cxn modelId="{1170172D-5BE0-4E7D-9015-48EFB2737C45}" type="presOf" srcId="{02DFE53B-CBEC-4079-AF36-B3038013402B}" destId="{3F469528-C28E-445C-B3DB-747FC27A4223}" srcOrd="0" destOrd="0" presId="urn:microsoft.com/office/officeart/2005/8/layout/vList2"/>
    <dgm:cxn modelId="{3C849B34-265C-45F9-AF0C-71D64DF7DC28}" srcId="{1E256F38-904F-4920-A939-CEA4E6FA37F0}" destId="{2C291088-FCB3-499C-A356-0961CD41EF72}" srcOrd="4" destOrd="0" parTransId="{D79B1250-8825-4D86-B50F-2B97209DFBD3}" sibTransId="{D7BDB04C-A6B3-4632-A084-E0CC3BBF6746}"/>
    <dgm:cxn modelId="{53F68540-A111-4153-91FF-4A717D764918}" type="presOf" srcId="{36578B8E-5816-4684-ABFF-D7B15D0E76AC}" destId="{BCDAFB78-A44F-4428-BC77-0B1B615840E3}" srcOrd="0" destOrd="0" presId="urn:microsoft.com/office/officeart/2005/8/layout/vList2"/>
    <dgm:cxn modelId="{ABF0545F-66CE-4E72-BADC-6AAC481C2215}" srcId="{1E256F38-904F-4920-A939-CEA4E6FA37F0}" destId="{3939ACC4-7373-4F31-B407-0C8CF905EB86}" srcOrd="7" destOrd="0" parTransId="{B68316C5-F375-412D-A298-41456990E28C}" sibTransId="{E4D36E2B-AE23-4818-8C91-27F36838AD5D}"/>
    <dgm:cxn modelId="{B7457F42-B44C-42AC-AAF3-1073D357F76A}" srcId="{1E256F38-904F-4920-A939-CEA4E6FA37F0}" destId="{AD45771E-8C4B-4F84-8354-CA801DD4C015}" srcOrd="1" destOrd="0" parTransId="{BF06639D-1352-43E7-AA29-B64C122F202D}" sibTransId="{B0714036-1390-47E1-854F-C2355B933801}"/>
    <dgm:cxn modelId="{23948D64-DCE3-4921-BFAB-BEDD82ED8DB0}" type="presOf" srcId="{AD45771E-8C4B-4F84-8354-CA801DD4C015}" destId="{6CD97969-4736-4432-9E7A-89789BA45174}" srcOrd="0" destOrd="0" presId="urn:microsoft.com/office/officeart/2005/8/layout/vList2"/>
    <dgm:cxn modelId="{4842FA45-0D0B-42BD-93AA-C12E6243B07B}" srcId="{1E256F38-904F-4920-A939-CEA4E6FA37F0}" destId="{749510DC-F0A6-4DE5-9E1A-6175B5AAA1CC}" srcOrd="9" destOrd="0" parTransId="{E0AA77FA-9658-4DFF-A67C-7FEEAFE064CD}" sibTransId="{52F9AFF7-A7DF-44A4-98EC-FE07135AE043}"/>
    <dgm:cxn modelId="{EF55C466-061C-4EDA-8AFD-A2042623C3BB}" srcId="{1E256F38-904F-4920-A939-CEA4E6FA37F0}" destId="{ED22BAB4-0452-4477-A67C-6C0E7D73FD89}" srcOrd="0" destOrd="0" parTransId="{9018E486-7EEB-4A92-9DFA-F142ADAAE275}" sibTransId="{0FA4B6A3-9804-4551-AB1F-97664B840DA9}"/>
    <dgm:cxn modelId="{272B6D68-7E7E-4FA5-81C0-DACB4D1264A3}" type="presOf" srcId="{0B308DEF-74EE-4F23-8143-499A1DCC6C6F}" destId="{2B31C9CF-8FC9-4165-93B4-D6D9C589590E}" srcOrd="0" destOrd="0" presId="urn:microsoft.com/office/officeart/2005/8/layout/vList2"/>
    <dgm:cxn modelId="{8A1D934F-3C40-4366-A21B-CF72C1895320}" type="presOf" srcId="{3939ACC4-7373-4F31-B407-0C8CF905EB86}" destId="{5AC9B5F0-92E0-4889-B27B-7D50BC99F42A}" srcOrd="0" destOrd="0" presId="urn:microsoft.com/office/officeart/2005/8/layout/vList2"/>
    <dgm:cxn modelId="{6794CB83-8520-4B28-AE91-7655FBE9175F}" type="presOf" srcId="{E6599045-FC18-486C-8873-430E3BE5097F}" destId="{644C933F-4724-4B2C-9E23-DEDDA64C8524}" srcOrd="0" destOrd="0" presId="urn:microsoft.com/office/officeart/2005/8/layout/vList2"/>
    <dgm:cxn modelId="{669BAD99-8E35-4BF1-8B44-37D285E2DC79}" srcId="{1E256F38-904F-4920-A939-CEA4E6FA37F0}" destId="{02DFE53B-CBEC-4079-AF36-B3038013402B}" srcOrd="10" destOrd="0" parTransId="{BDECB5EA-1952-4BF9-850C-CBD2E820D4CE}" sibTransId="{7DE5C1DE-779E-4710-9A9B-5CF1745E6562}"/>
    <dgm:cxn modelId="{793C42A6-D6AA-4602-A618-1D40E351F9AA}" type="presOf" srcId="{0325AEA3-F15D-43A6-A6FE-FE22AACAAB7B}" destId="{8C67B85F-017A-4A73-8C8E-EFC88C95912F}" srcOrd="0" destOrd="0" presId="urn:microsoft.com/office/officeart/2005/8/layout/vList2"/>
    <dgm:cxn modelId="{DA1C87B6-A25B-465D-9FA1-06F4B1E2F281}" type="presOf" srcId="{0EB7559C-57D4-42C5-8DFE-1B47CDE6639A}" destId="{BDA32E93-F763-4FA3-9B84-AF8259A8F2D1}" srcOrd="0" destOrd="0" presId="urn:microsoft.com/office/officeart/2005/8/layout/vList2"/>
    <dgm:cxn modelId="{DF0395BA-3B5D-4419-89AD-00CD4A676510}" type="presOf" srcId="{2C291088-FCB3-499C-A356-0961CD41EF72}" destId="{53938D1D-2600-4973-9A9C-D9C15BFB1018}" srcOrd="0" destOrd="0" presId="urn:microsoft.com/office/officeart/2005/8/layout/vList2"/>
    <dgm:cxn modelId="{7B2DC6C2-B833-4607-889B-F81FFC387D97}" srcId="{1E256F38-904F-4920-A939-CEA4E6FA37F0}" destId="{0B308DEF-74EE-4F23-8143-499A1DCC6C6F}" srcOrd="11" destOrd="0" parTransId="{450ADAD2-3192-4E2D-9212-5B1C4591367F}" sibTransId="{CA602264-CFBE-482A-ADE3-56DD23F6FEAD}"/>
    <dgm:cxn modelId="{5263CAC4-D7E6-4735-A6A2-0BEC74036BDE}" type="presOf" srcId="{749510DC-F0A6-4DE5-9E1A-6175B5AAA1CC}" destId="{543FDC47-5917-493F-9C28-6536859257F4}" srcOrd="0" destOrd="0" presId="urn:microsoft.com/office/officeart/2005/8/layout/vList2"/>
    <dgm:cxn modelId="{A90C65D6-737F-4447-BA1B-7FDE209E92CD}" type="presOf" srcId="{787C2EE6-EA3C-4B1F-9BB1-7359FF5211F3}" destId="{FCC53B2D-D8AD-4100-B88F-6DAD44596AED}" srcOrd="0" destOrd="0" presId="urn:microsoft.com/office/officeart/2005/8/layout/vList2"/>
    <dgm:cxn modelId="{32844FD9-A1FA-4D4E-B1C5-62F96EFD9608}" srcId="{1E256F38-904F-4920-A939-CEA4E6FA37F0}" destId="{2E5AD451-1594-4B83-A0DE-CFC8FA1B16FE}" srcOrd="3" destOrd="0" parTransId="{B2A7831A-D583-4FC3-9FF4-6C28E60DEFAA}" sibTransId="{C83F4914-BB30-4CF8-9918-134A4DFB559E}"/>
    <dgm:cxn modelId="{E44F37E3-8ECD-4D77-A103-635012F86B28}" type="presOf" srcId="{2E5AD451-1594-4B83-A0DE-CFC8FA1B16FE}" destId="{97C5B852-D9B2-42FF-BECE-38CFA77B0087}" srcOrd="0" destOrd="0" presId="urn:microsoft.com/office/officeart/2005/8/layout/vList2"/>
    <dgm:cxn modelId="{64B6B5E7-5FC8-4F14-A3B6-887A407B3168}" srcId="{1E256F38-904F-4920-A939-CEA4E6FA37F0}" destId="{0325AEA3-F15D-43A6-A6FE-FE22AACAAB7B}" srcOrd="8" destOrd="0" parTransId="{6CCCFA0E-BDF1-445E-A462-AA371904A55D}" sibTransId="{1A2BD04D-A99D-4AF3-9288-427A738D1660}"/>
    <dgm:cxn modelId="{D0DFD5EA-7D98-46B8-A661-3EB32F4A334C}" srcId="{1E256F38-904F-4920-A939-CEA4E6FA37F0}" destId="{787C2EE6-EA3C-4B1F-9BB1-7359FF5211F3}" srcOrd="5" destOrd="0" parTransId="{994A0D55-471D-4592-928F-BE7F16E6128C}" sibTransId="{F1D1E97E-D925-4361-8D84-A5BD80AD919F}"/>
    <dgm:cxn modelId="{AA6CA2EF-784C-449F-99FA-E2E14FF989A0}" srcId="{1E256F38-904F-4920-A939-CEA4E6FA37F0}" destId="{0EB7559C-57D4-42C5-8DFE-1B47CDE6639A}" srcOrd="6" destOrd="0" parTransId="{6B42CAAB-902E-4A5C-979B-29919F76A433}" sibTransId="{7E4A267A-03F1-436E-9804-934C66C33C5D}"/>
    <dgm:cxn modelId="{283E5FA3-17B7-435C-9864-52E44436F73D}" type="presParOf" srcId="{9E73FA3E-9FE7-4EAD-BBC7-CC83B6ADD53D}" destId="{CD79A94D-9631-44D2-B272-3552D628D762}" srcOrd="0" destOrd="0" presId="urn:microsoft.com/office/officeart/2005/8/layout/vList2"/>
    <dgm:cxn modelId="{C16E1261-286A-4589-BEDA-1AD80C989EB6}" type="presParOf" srcId="{9E73FA3E-9FE7-4EAD-BBC7-CC83B6ADD53D}" destId="{E9DA2C30-81CC-4339-B183-63F03A46B06E}" srcOrd="1" destOrd="0" presId="urn:microsoft.com/office/officeart/2005/8/layout/vList2"/>
    <dgm:cxn modelId="{AF22113A-70AD-4B7D-BE65-4F1A4003536B}" type="presParOf" srcId="{9E73FA3E-9FE7-4EAD-BBC7-CC83B6ADD53D}" destId="{6CD97969-4736-4432-9E7A-89789BA45174}" srcOrd="2" destOrd="0" presId="urn:microsoft.com/office/officeart/2005/8/layout/vList2"/>
    <dgm:cxn modelId="{72470E3F-3852-4450-BFD4-0C6AEDF15DE7}" type="presParOf" srcId="{9E73FA3E-9FE7-4EAD-BBC7-CC83B6ADD53D}" destId="{73D53346-367C-4AB9-8793-C0C9AF73F592}" srcOrd="3" destOrd="0" presId="urn:microsoft.com/office/officeart/2005/8/layout/vList2"/>
    <dgm:cxn modelId="{4203DE10-509C-4D53-BC03-1427EB6D965A}" type="presParOf" srcId="{9E73FA3E-9FE7-4EAD-BBC7-CC83B6ADD53D}" destId="{644C933F-4724-4B2C-9E23-DEDDA64C8524}" srcOrd="4" destOrd="0" presId="urn:microsoft.com/office/officeart/2005/8/layout/vList2"/>
    <dgm:cxn modelId="{2C37E2AB-4F0B-4695-B5DA-F147498CD981}" type="presParOf" srcId="{9E73FA3E-9FE7-4EAD-BBC7-CC83B6ADD53D}" destId="{6828C53C-48DB-4EFE-AB4E-1CD1E6F80D83}" srcOrd="5" destOrd="0" presId="urn:microsoft.com/office/officeart/2005/8/layout/vList2"/>
    <dgm:cxn modelId="{65B6E74D-D1F5-4B54-9082-2BA282915023}" type="presParOf" srcId="{9E73FA3E-9FE7-4EAD-BBC7-CC83B6ADD53D}" destId="{97C5B852-D9B2-42FF-BECE-38CFA77B0087}" srcOrd="6" destOrd="0" presId="urn:microsoft.com/office/officeart/2005/8/layout/vList2"/>
    <dgm:cxn modelId="{BE8C6C47-EE38-4815-9CF9-4857D679FB3D}" type="presParOf" srcId="{9E73FA3E-9FE7-4EAD-BBC7-CC83B6ADD53D}" destId="{802E2E5D-671B-4B2D-8509-3373B3260F4D}" srcOrd="7" destOrd="0" presId="urn:microsoft.com/office/officeart/2005/8/layout/vList2"/>
    <dgm:cxn modelId="{48EEA5E1-B571-4F09-BC9E-4C3191E94E3A}" type="presParOf" srcId="{9E73FA3E-9FE7-4EAD-BBC7-CC83B6ADD53D}" destId="{53938D1D-2600-4973-9A9C-D9C15BFB1018}" srcOrd="8" destOrd="0" presId="urn:microsoft.com/office/officeart/2005/8/layout/vList2"/>
    <dgm:cxn modelId="{A11541E9-740C-4F4C-8B23-35DB20B0CC11}" type="presParOf" srcId="{9E73FA3E-9FE7-4EAD-BBC7-CC83B6ADD53D}" destId="{8688F1C0-5C45-4D14-A0CC-BAA16315E006}" srcOrd="9" destOrd="0" presId="urn:microsoft.com/office/officeart/2005/8/layout/vList2"/>
    <dgm:cxn modelId="{C265A2C6-83A3-499F-BD8C-79F971C52417}" type="presParOf" srcId="{9E73FA3E-9FE7-4EAD-BBC7-CC83B6ADD53D}" destId="{FCC53B2D-D8AD-4100-B88F-6DAD44596AED}" srcOrd="10" destOrd="0" presId="urn:microsoft.com/office/officeart/2005/8/layout/vList2"/>
    <dgm:cxn modelId="{DE5C7E79-13B9-43D7-9951-340350C42051}" type="presParOf" srcId="{9E73FA3E-9FE7-4EAD-BBC7-CC83B6ADD53D}" destId="{8C0FF9F6-DD23-4864-A7CD-4FEEEF552A63}" srcOrd="11" destOrd="0" presId="urn:microsoft.com/office/officeart/2005/8/layout/vList2"/>
    <dgm:cxn modelId="{B1D97F9D-500D-43C7-BC95-D5A91CC2DC52}" type="presParOf" srcId="{9E73FA3E-9FE7-4EAD-BBC7-CC83B6ADD53D}" destId="{BDA32E93-F763-4FA3-9B84-AF8259A8F2D1}" srcOrd="12" destOrd="0" presId="urn:microsoft.com/office/officeart/2005/8/layout/vList2"/>
    <dgm:cxn modelId="{EABB3926-EB57-4BB9-94B5-05E9A19FAB78}" type="presParOf" srcId="{9E73FA3E-9FE7-4EAD-BBC7-CC83B6ADD53D}" destId="{C9EC9D00-1E5A-4099-90F1-CBBEA0D41EC2}" srcOrd="13" destOrd="0" presId="urn:microsoft.com/office/officeart/2005/8/layout/vList2"/>
    <dgm:cxn modelId="{92DFCD42-0179-4043-B00B-220005734B84}" type="presParOf" srcId="{9E73FA3E-9FE7-4EAD-BBC7-CC83B6ADD53D}" destId="{5AC9B5F0-92E0-4889-B27B-7D50BC99F42A}" srcOrd="14" destOrd="0" presId="urn:microsoft.com/office/officeart/2005/8/layout/vList2"/>
    <dgm:cxn modelId="{F2B323BF-10D5-473E-A0B1-05A16D40F194}" type="presParOf" srcId="{9E73FA3E-9FE7-4EAD-BBC7-CC83B6ADD53D}" destId="{B244BF6D-0835-41F6-AAEF-93DAEC28530C}" srcOrd="15" destOrd="0" presId="urn:microsoft.com/office/officeart/2005/8/layout/vList2"/>
    <dgm:cxn modelId="{29B38FED-9CC0-44E2-844A-57D75B2C78FA}" type="presParOf" srcId="{9E73FA3E-9FE7-4EAD-BBC7-CC83B6ADD53D}" destId="{8C67B85F-017A-4A73-8C8E-EFC88C95912F}" srcOrd="16" destOrd="0" presId="urn:microsoft.com/office/officeart/2005/8/layout/vList2"/>
    <dgm:cxn modelId="{26F83818-54FA-43BB-81E5-ABA4AE945D48}" type="presParOf" srcId="{9E73FA3E-9FE7-4EAD-BBC7-CC83B6ADD53D}" destId="{CEA4D595-B1CC-4378-A73D-CACAC72A55DD}" srcOrd="17" destOrd="0" presId="urn:microsoft.com/office/officeart/2005/8/layout/vList2"/>
    <dgm:cxn modelId="{46FF72DA-963E-4A78-BA0D-B0005F65B4C7}" type="presParOf" srcId="{9E73FA3E-9FE7-4EAD-BBC7-CC83B6ADD53D}" destId="{543FDC47-5917-493F-9C28-6536859257F4}" srcOrd="18" destOrd="0" presId="urn:microsoft.com/office/officeart/2005/8/layout/vList2"/>
    <dgm:cxn modelId="{DDE0993F-B4C3-488D-A494-26B5A189C0A3}" type="presParOf" srcId="{9E73FA3E-9FE7-4EAD-BBC7-CC83B6ADD53D}" destId="{0729ED1B-AFEE-450C-868A-1A0D7D412079}" srcOrd="19" destOrd="0" presId="urn:microsoft.com/office/officeart/2005/8/layout/vList2"/>
    <dgm:cxn modelId="{F98CDC61-A214-4422-A376-1E3D3429B6A1}" type="presParOf" srcId="{9E73FA3E-9FE7-4EAD-BBC7-CC83B6ADD53D}" destId="{3F469528-C28E-445C-B3DB-747FC27A4223}" srcOrd="20" destOrd="0" presId="urn:microsoft.com/office/officeart/2005/8/layout/vList2"/>
    <dgm:cxn modelId="{6E82B221-0D52-478D-9E6E-A68EF54FA6AD}" type="presParOf" srcId="{9E73FA3E-9FE7-4EAD-BBC7-CC83B6ADD53D}" destId="{0D3D4C48-DF12-468A-B50F-36558D057FB4}" srcOrd="21" destOrd="0" presId="urn:microsoft.com/office/officeart/2005/8/layout/vList2"/>
    <dgm:cxn modelId="{F410133E-FAF7-4460-8A10-3EA169AC961B}" type="presParOf" srcId="{9E73FA3E-9FE7-4EAD-BBC7-CC83B6ADD53D}" destId="{2B31C9CF-8FC9-4165-93B4-D6D9C589590E}" srcOrd="22" destOrd="0" presId="urn:microsoft.com/office/officeart/2005/8/layout/vList2"/>
    <dgm:cxn modelId="{4A55A400-CA9B-4D35-9CD5-5BDF4715D993}" type="presParOf" srcId="{9E73FA3E-9FE7-4EAD-BBC7-CC83B6ADD53D}" destId="{859289A2-A90F-4C4F-B7F5-BB003582B878}" srcOrd="23" destOrd="0" presId="urn:microsoft.com/office/officeart/2005/8/layout/vList2"/>
    <dgm:cxn modelId="{3148DE85-0DC1-4E02-AF55-593270D9B859}" type="presParOf" srcId="{9E73FA3E-9FE7-4EAD-BBC7-CC83B6ADD53D}" destId="{BCDAFB78-A44F-4428-BC77-0B1B615840E3}" srcOrd="2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C896E-ED7D-4C31-9DC8-82CB335A9678}">
      <dsp:nvSpPr>
        <dsp:cNvPr id="0" name=""/>
        <dsp:cNvSpPr/>
      </dsp:nvSpPr>
      <dsp:spPr>
        <a:xfrm>
          <a:off x="0" y="20382"/>
          <a:ext cx="6666833" cy="69556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900" kern="1200"/>
            <a:t>Ingredients</a:t>
          </a:r>
          <a:endParaRPr lang="en-US" sz="2900" kern="1200"/>
        </a:p>
      </dsp:txBody>
      <dsp:txXfrm>
        <a:off x="33955" y="54337"/>
        <a:ext cx="6598923" cy="627655"/>
      </dsp:txXfrm>
    </dsp:sp>
    <dsp:sp modelId="{D2563D1C-F44B-4AEF-8948-3BFD4A99794A}">
      <dsp:nvSpPr>
        <dsp:cNvPr id="0" name=""/>
        <dsp:cNvSpPr/>
      </dsp:nvSpPr>
      <dsp:spPr>
        <a:xfrm>
          <a:off x="0" y="715947"/>
          <a:ext cx="6666833" cy="27613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2300" kern="1200" dirty="0"/>
            <a:t>400 g macadamia nuts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2300" kern="1200" dirty="0"/>
            <a:t>250 ml filtered water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2300" kern="1200" dirty="0"/>
            <a:t>1 tsp lemon myrtle oil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2300" kern="1200" dirty="0"/>
            <a:t>1 small youlk or white radish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2300" kern="1200" dirty="0"/>
            <a:t>500 ml grape seed or vegetable oil for frying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2300" kern="1200" dirty="0"/>
            <a:t>2 bunches sea celery (or parsley)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AU" sz="2300" kern="1200" dirty="0">
              <a:hlinkClick xmlns:r="http://schemas.openxmlformats.org/officeDocument/2006/relationships" r:id="rId1"/>
            </a:rPr>
            <a:t>4 tsp lemon myrtle emulsion</a:t>
          </a:r>
          <a:endParaRPr lang="en-US" sz="2300" kern="1200" dirty="0"/>
        </a:p>
      </dsp:txBody>
      <dsp:txXfrm>
        <a:off x="0" y="715947"/>
        <a:ext cx="6666833" cy="27613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9A94D-9631-44D2-B272-3552D628D762}">
      <dsp:nvSpPr>
        <dsp:cNvPr id="0" name=""/>
        <dsp:cNvSpPr/>
      </dsp:nvSpPr>
      <dsp:spPr>
        <a:xfrm>
          <a:off x="0" y="943"/>
          <a:ext cx="7080222" cy="342453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Method</a:t>
          </a:r>
          <a:endParaRPr lang="en-US" sz="1600" kern="1200" dirty="0"/>
        </a:p>
      </dsp:txBody>
      <dsp:txXfrm>
        <a:off x="16717" y="17660"/>
        <a:ext cx="7046788" cy="309019"/>
      </dsp:txXfrm>
    </dsp:sp>
    <dsp:sp modelId="{6CD97969-4736-4432-9E7A-89789BA45174}">
      <dsp:nvSpPr>
        <dsp:cNvPr id="0" name=""/>
        <dsp:cNvSpPr/>
      </dsp:nvSpPr>
      <dsp:spPr>
        <a:xfrm>
          <a:off x="0" y="333893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Pre-heat oven to 180 Degrees Celsius.</a:t>
          </a:r>
          <a:endParaRPr lang="en-US" sz="1100" kern="1200" dirty="0"/>
        </a:p>
      </dsp:txBody>
      <dsp:txXfrm>
        <a:off x="16717" y="350610"/>
        <a:ext cx="7046788" cy="309019"/>
      </dsp:txXfrm>
    </dsp:sp>
    <dsp:sp modelId="{644C933F-4724-4B2C-9E23-DEDDA64C8524}">
      <dsp:nvSpPr>
        <dsp:cNvPr id="0" name=""/>
        <dsp:cNvSpPr/>
      </dsp:nvSpPr>
      <dsp:spPr>
        <a:xfrm>
          <a:off x="0" y="714425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Chop 50 g of macadamia nuts and roast in the oven for 6-8 minutes or until just golden brown. Set aside.</a:t>
          </a:r>
          <a:endParaRPr lang="en-US" sz="1100" kern="1200" dirty="0"/>
        </a:p>
      </dsp:txBody>
      <dsp:txXfrm>
        <a:off x="16717" y="731142"/>
        <a:ext cx="7046788" cy="309019"/>
      </dsp:txXfrm>
    </dsp:sp>
    <dsp:sp modelId="{97C5B852-D9B2-42FF-BECE-38CFA77B0087}">
      <dsp:nvSpPr>
        <dsp:cNvPr id="0" name=""/>
        <dsp:cNvSpPr/>
      </dsp:nvSpPr>
      <dsp:spPr>
        <a:xfrm>
          <a:off x="0" y="1071166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In a food processor, pulse 200g of the macadamia nuts until they’re the consistency of couscous. don’t over puree or the nuts as they will turn to a paste. Set aside.</a:t>
          </a:r>
          <a:endParaRPr lang="en-US" sz="1100" kern="1200" dirty="0"/>
        </a:p>
      </dsp:txBody>
      <dsp:txXfrm>
        <a:off x="16717" y="1087883"/>
        <a:ext cx="7046788" cy="309019"/>
      </dsp:txXfrm>
    </dsp:sp>
    <dsp:sp modelId="{53938D1D-2600-4973-9A9C-D9C15BFB1018}">
      <dsp:nvSpPr>
        <dsp:cNvPr id="0" name=""/>
        <dsp:cNvSpPr/>
      </dsp:nvSpPr>
      <dsp:spPr>
        <a:xfrm>
          <a:off x="0" y="1427907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Using a jug blender, process 120g of the macadamia nuts with the water for two minutes to form a macadamia nut milk</a:t>
          </a:r>
          <a:r>
            <a:rPr lang="en-AU" sz="1050" kern="1200" dirty="0"/>
            <a:t>.</a:t>
          </a:r>
          <a:endParaRPr lang="en-US" sz="1050" kern="1200" dirty="0"/>
        </a:p>
      </dsp:txBody>
      <dsp:txXfrm>
        <a:off x="16717" y="1444624"/>
        <a:ext cx="7046788" cy="309019"/>
      </dsp:txXfrm>
    </dsp:sp>
    <dsp:sp modelId="{FCC53B2D-D8AD-4100-B88F-6DAD44596AED}">
      <dsp:nvSpPr>
        <dsp:cNvPr id="0" name=""/>
        <dsp:cNvSpPr/>
      </dsp:nvSpPr>
      <dsp:spPr>
        <a:xfrm>
          <a:off x="0" y="1784648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Strain macadamia nut milk through a muslin cloth or alternative into a bowl or pot. Add the lemon myrtle oil. Set aside</a:t>
          </a:r>
          <a:r>
            <a:rPr lang="en-AU" sz="1050" kern="1200" dirty="0"/>
            <a:t>.</a:t>
          </a:r>
          <a:endParaRPr lang="en-US" sz="1050" kern="1200" dirty="0"/>
        </a:p>
      </dsp:txBody>
      <dsp:txXfrm>
        <a:off x="16717" y="1801365"/>
        <a:ext cx="7046788" cy="309019"/>
      </dsp:txXfrm>
    </dsp:sp>
    <dsp:sp modelId="{BDA32E93-F763-4FA3-9B84-AF8259A8F2D1}">
      <dsp:nvSpPr>
        <dsp:cNvPr id="0" name=""/>
        <dsp:cNvSpPr/>
      </dsp:nvSpPr>
      <dsp:spPr>
        <a:xfrm>
          <a:off x="0" y="2141389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On a mandolin, carefully shave the remaining macadamia nuts into paper thin slices. Set aside</a:t>
          </a:r>
          <a:r>
            <a:rPr lang="en-AU" sz="1050" kern="1200" dirty="0"/>
            <a:t>.</a:t>
          </a:r>
          <a:endParaRPr lang="en-US" sz="1050" kern="1200" dirty="0"/>
        </a:p>
      </dsp:txBody>
      <dsp:txXfrm>
        <a:off x="16717" y="2158106"/>
        <a:ext cx="7046788" cy="309019"/>
      </dsp:txXfrm>
    </dsp:sp>
    <dsp:sp modelId="{5AC9B5F0-92E0-4889-B27B-7D50BC99F42A}">
      <dsp:nvSpPr>
        <dsp:cNvPr id="0" name=""/>
        <dsp:cNvSpPr/>
      </dsp:nvSpPr>
      <dsp:spPr>
        <a:xfrm>
          <a:off x="0" y="2498130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Shave the youlk into paper thin slices on a mandolin and set aside.</a:t>
          </a:r>
          <a:endParaRPr lang="en-US" sz="1100" kern="1200" dirty="0"/>
        </a:p>
      </dsp:txBody>
      <dsp:txXfrm>
        <a:off x="16717" y="2514847"/>
        <a:ext cx="7046788" cy="309019"/>
      </dsp:txXfrm>
    </dsp:sp>
    <dsp:sp modelId="{8C67B85F-017A-4A73-8C8E-EFC88C95912F}">
      <dsp:nvSpPr>
        <dsp:cNvPr id="0" name=""/>
        <dsp:cNvSpPr/>
      </dsp:nvSpPr>
      <dsp:spPr>
        <a:xfrm>
          <a:off x="0" y="2854871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In a medium pot, heat oil to 200 degrees Celsius.</a:t>
          </a:r>
          <a:endParaRPr lang="en-US" sz="1100" kern="1200" dirty="0"/>
        </a:p>
      </dsp:txBody>
      <dsp:txXfrm>
        <a:off x="16717" y="2871588"/>
        <a:ext cx="7046788" cy="309019"/>
      </dsp:txXfrm>
    </dsp:sp>
    <dsp:sp modelId="{543FDC47-5917-493F-9C28-6536859257F4}">
      <dsp:nvSpPr>
        <dsp:cNvPr id="0" name=""/>
        <dsp:cNvSpPr/>
      </dsp:nvSpPr>
      <dsp:spPr>
        <a:xfrm>
          <a:off x="0" y="3211612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Pick sea celery into 10 cm long stalks and fry. Once it has stopped bubbling, remove from oil and place on paper towel to drain.</a:t>
          </a:r>
          <a:endParaRPr lang="en-US" sz="1100" kern="1200" dirty="0"/>
        </a:p>
      </dsp:txBody>
      <dsp:txXfrm>
        <a:off x="16717" y="3228329"/>
        <a:ext cx="7046788" cy="309019"/>
      </dsp:txXfrm>
    </dsp:sp>
    <dsp:sp modelId="{3F469528-C28E-445C-B3DB-747FC27A4223}">
      <dsp:nvSpPr>
        <dsp:cNvPr id="0" name=""/>
        <dsp:cNvSpPr/>
      </dsp:nvSpPr>
      <dsp:spPr>
        <a:xfrm>
          <a:off x="0" y="3568353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To serve, place one teaspoon of lemon myrtle emulsion onto each plate.</a:t>
          </a:r>
          <a:endParaRPr lang="en-US" sz="1100" kern="1200" dirty="0"/>
        </a:p>
      </dsp:txBody>
      <dsp:txXfrm>
        <a:off x="16717" y="3585070"/>
        <a:ext cx="7046788" cy="309019"/>
      </dsp:txXfrm>
    </dsp:sp>
    <dsp:sp modelId="{2B31C9CF-8FC9-4165-93B4-D6D9C589590E}">
      <dsp:nvSpPr>
        <dsp:cNvPr id="0" name=""/>
        <dsp:cNvSpPr/>
      </dsp:nvSpPr>
      <dsp:spPr>
        <a:xfrm>
          <a:off x="0" y="3925094"/>
          <a:ext cx="7080222" cy="3424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Cover with a quarter of the macadamia nut couscous. Add one tbsp of roasted macadamia nuts. Now add the shaved youlk and shaved macadamia nuts. Place sea celery stalks on top.  Finish with 2 tbsp of the macadamia nut milk.</a:t>
          </a:r>
          <a:endParaRPr lang="en-US" sz="1100" kern="1200" dirty="0"/>
        </a:p>
      </dsp:txBody>
      <dsp:txXfrm>
        <a:off x="16717" y="3941811"/>
        <a:ext cx="7046788" cy="309019"/>
      </dsp:txXfrm>
    </dsp:sp>
    <dsp:sp modelId="{BCDAFB78-A44F-4428-BC77-0B1B615840E3}">
      <dsp:nvSpPr>
        <dsp:cNvPr id="0" name=""/>
        <dsp:cNvSpPr/>
      </dsp:nvSpPr>
      <dsp:spPr>
        <a:xfrm>
          <a:off x="0" y="4281835"/>
          <a:ext cx="7080222" cy="34245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>
              <a:solidFill>
                <a:schemeClr val="accent2">
                  <a:lumMod val="50000"/>
                </a:schemeClr>
              </a:solidFill>
            </a:rPr>
            <a:t>prep/cook: 40 minutes | serves: 4 as an entrée</a:t>
          </a:r>
          <a:endParaRPr lang="en-US" sz="11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6717" y="4298552"/>
        <a:ext cx="7046788" cy="309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842F-246B-47E9-A56F-1B4DB7398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AF04B-1002-420D-A7A5-57F4B035B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B5DCE-2ED7-4110-A8CE-B5B6A4043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38DC8-9AB4-4756-90A2-3D22A355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E5246-958C-462A-9CAB-D7A4B31F6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694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25033-AD8A-45E7-8E24-E918FDBB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701C20-B1D8-4EF5-A328-D6C45188E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F796B-9144-4FD9-A390-E649BDDC6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F5D1C-09AD-41BF-B001-D64F95E1C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B647E-32F3-43E8-A967-45EEAFBE3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835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C90E2-2BB8-4806-95F0-65D3725BD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31DD3-7F25-4A29-AAA2-F70C0DF9A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6D10D-15FA-4717-8B3D-49CE7AE6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92737-A777-469E-9C54-021098B2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C2BDC-304A-4416-BD7D-927C88DD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232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FF62D-2FFB-4FE2-B823-D527ABFC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718C0-EFBC-4FCE-916D-DF7FDC8B7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ADA78-099E-4638-8056-16A02D21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FA10C-07A8-40BE-8EE2-AE211961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CA456-361D-403B-9C81-79B11F73C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519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84080-B12A-4539-B515-53809DEE0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EFF66-DA7B-4DF1-94C0-494F786F3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C0FC7-60C4-474C-91DC-5644B04C6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54001-B9FC-4C03-906B-303CC894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97360-EB04-4156-BBC8-0E84F52D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727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5F31E-1488-44A7-AC29-33500DC4C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D53DB-F30B-4CF7-88D7-E50F74D69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C6851-3F3C-43AA-8DAE-3C65EF5C5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326C0B-3325-41C3-A401-57E02B25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03D08-7BAB-4568-A19A-4DF6CEBC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AF5998-16A8-48F5-BC9F-239443DC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908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F13E1-48B7-4AB9-BF14-EB2A10514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F84E9-AA9C-4848-9007-0DFEE5B30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8852A-F9CE-49FC-BD7F-FD0D687A2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86BB96-94C3-4330-B016-433D06136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A26B1-CED0-40C1-AC29-782A00722B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9389C-4947-420B-B30F-5F83E19B9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1A548B-1F3B-471B-A1BD-C8C7126D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871E03-46FD-4EBA-A527-25C2212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792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CE5E-F9B3-4F6E-8853-6EE5CEE1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2F005E-6D74-46E1-8351-6217F84E5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1F62B-5B35-40DD-B9EB-F5AE4701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BF1F75-DE06-4FC8-A2A2-E9B0AA350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112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D7E949-FEF3-41BB-96D9-0A92BA7A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23F686-4F26-4DE2-BD15-9BB21BD43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9A761-88ED-4193-909D-880A99976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088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86F3-ED82-4CEC-94C8-3562EDB10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A0D11-EC90-4999-A5B1-5044D4AF1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217A-05C8-4483-AB9B-86433A1EE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D58930-FE96-47F9-8142-62CFDFE6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5A040-336D-4EB8-89A5-5942B284D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5EDB2-7C09-4610-96D6-579ADBFF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097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CBA4F-82DB-4D09-B441-8DC67A15A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24E70E-CF61-4466-8D94-82596BE3C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030D9-2079-49E6-BBB7-E3D8E48BD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186F5-F8F6-4B69-A480-900FFBAD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8A252-17B6-4124-BD6D-10510A85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B0F18-8A72-468E-8125-78D01547E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460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8C29B-0AD8-4B76-A390-F6AE4E5CE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61083-A22A-468D-AEFC-0A19A2125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3EC3E-2F09-4354-AD67-F9864CF0D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DA900-594B-4069-AEB6-D89C35289A71}" type="datetimeFigureOut">
              <a:rPr lang="en-AU" smtClean="0"/>
              <a:t>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7F8B0-9B1D-47B2-A199-24C84667C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FEF1D-0263-4E5A-AC63-26E0A60D0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AB84B-F780-4BE1-9AED-1CEF2FD1CD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76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nuut.com.au/blogs/journal/eat-like-an-aussie-and-we-re-not-talking-about-lamingtons" TargetMode="Externa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2E93E-DC36-4F22-9632-3B410ECFD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en-AU" sz="7200" dirty="0">
                <a:solidFill>
                  <a:schemeClr val="bg1"/>
                </a:solidFill>
              </a:rPr>
              <a:t>Youlk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2015A2-48E4-465E-9712-3C307D236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chemeClr val="bg1"/>
                </a:solidFill>
              </a:rPr>
              <a:t>Ravensthorpe radish</a:t>
            </a:r>
          </a:p>
          <a:p>
            <a:pPr algn="l"/>
            <a:r>
              <a:rPr lang="en-AU" dirty="0">
                <a:solidFill>
                  <a:schemeClr val="bg1"/>
                </a:solidFill>
              </a:rPr>
              <a:t>By Archie and Riley</a:t>
            </a:r>
          </a:p>
        </p:txBody>
      </p:sp>
      <p:pic>
        <p:nvPicPr>
          <p:cNvPr id="1026" name="Picture 2" descr="Youlk 1.1L coir - Kalamunda Plant Company">
            <a:extLst>
              <a:ext uri="{FF2B5EF4-FFF2-40B4-BE49-F238E27FC236}">
                <a16:creationId xmlns:a16="http://schemas.microsoft.com/office/drawing/2014/main" id="{CC3EA2EE-7F14-45F6-94C9-73C6A16AA9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0" r="-1" b="-1"/>
          <a:stretch/>
        </p:blipFill>
        <p:spPr bwMode="auto"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4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519702"/>
      </p:ext>
    </p:extLst>
  </p:cSld>
  <p:clrMapOvr>
    <a:masterClrMapping/>
  </p:clrMapOvr>
  <p:transition spd="slow" advTm="4958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C700CD00-DF3E-4660-A6EC-A18C3B7F9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AEBAB0-5799-4413-8965-43A1BE1A6694}"/>
              </a:ext>
            </a:extLst>
          </p:cNvPr>
          <p:cNvSpPr txBox="1"/>
          <p:nvPr/>
        </p:nvSpPr>
        <p:spPr>
          <a:xfrm>
            <a:off x="804868" y="3983358"/>
            <a:ext cx="4391024" cy="11737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About</a:t>
            </a:r>
          </a:p>
        </p:txBody>
      </p:sp>
      <p:pic>
        <p:nvPicPr>
          <p:cNvPr id="1026" name="Picture 2" descr="Youlk - Platysace deflexa - Tucker Bush">
            <a:extLst>
              <a:ext uri="{FF2B5EF4-FFF2-40B4-BE49-F238E27FC236}">
                <a16:creationId xmlns:a16="http://schemas.microsoft.com/office/drawing/2014/main" id="{3FA856DE-43A9-4CBB-B8E6-1201FC9CFF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1" r="1" b="1"/>
          <a:stretch/>
        </p:blipFill>
        <p:spPr bwMode="auto">
          <a:xfrm>
            <a:off x="6" y="2"/>
            <a:ext cx="6000749" cy="3342653"/>
          </a:xfrm>
          <a:custGeom>
            <a:avLst/>
            <a:gdLst/>
            <a:ahLst/>
            <a:cxnLst/>
            <a:rect l="l" t="t" r="r" b="b"/>
            <a:pathLst>
              <a:path w="6000749" h="3342653">
                <a:moveTo>
                  <a:pt x="0" y="0"/>
                </a:moveTo>
                <a:lnTo>
                  <a:pt x="6000749" y="0"/>
                </a:lnTo>
                <a:lnTo>
                  <a:pt x="6000749" y="3198652"/>
                </a:lnTo>
                <a:lnTo>
                  <a:pt x="5572124" y="3171203"/>
                </a:lnTo>
                <a:lnTo>
                  <a:pt x="0" y="334265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Say hello to the Youlk - Tucker Bush">
            <a:extLst>
              <a:ext uri="{FF2B5EF4-FFF2-40B4-BE49-F238E27FC236}">
                <a16:creationId xmlns:a16="http://schemas.microsoft.com/office/drawing/2014/main" id="{71646616-0AF7-4611-B2A8-81ED355E8E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1" b="1"/>
          <a:stretch/>
        </p:blipFill>
        <p:spPr bwMode="auto">
          <a:xfrm>
            <a:off x="6191245" y="2"/>
            <a:ext cx="6000750" cy="3418853"/>
          </a:xfrm>
          <a:custGeom>
            <a:avLst/>
            <a:gdLst/>
            <a:ahLst/>
            <a:cxnLst/>
            <a:rect l="l" t="t" r="r" b="b"/>
            <a:pathLst>
              <a:path w="6000750" h="3418853">
                <a:moveTo>
                  <a:pt x="0" y="0"/>
                </a:moveTo>
                <a:lnTo>
                  <a:pt x="6000750" y="0"/>
                </a:lnTo>
                <a:lnTo>
                  <a:pt x="6000750" y="227978"/>
                </a:lnTo>
                <a:lnTo>
                  <a:pt x="6000750" y="2065168"/>
                </a:lnTo>
                <a:lnTo>
                  <a:pt x="6000750" y="3342653"/>
                </a:lnTo>
                <a:lnTo>
                  <a:pt x="3248025" y="3418853"/>
                </a:lnTo>
                <a:lnTo>
                  <a:pt x="0" y="321085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F9AB5DBD-0A57-4DBC-B49F-205E268F1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59818"/>
            <a:ext cx="12192000" cy="757168"/>
            <a:chOff x="0" y="2959818"/>
            <a:chExt cx="12192000" cy="757168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21DE7FF6-DA62-40A9-8F5D-F82D3020F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9D38D133-BB29-4B7D-AFB2-7D132F45A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5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1963B09-1C11-4605-ACB7-DBDE0DD7C39C}"/>
              </a:ext>
            </a:extLst>
          </p:cNvPr>
          <p:cNvSpPr txBox="1"/>
          <p:nvPr/>
        </p:nvSpPr>
        <p:spPr>
          <a:xfrm>
            <a:off x="5773258" y="4289372"/>
            <a:ext cx="5692774" cy="2181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bg1">
                    <a:alpha val="80000"/>
                  </a:schemeClr>
                </a:solidFill>
              </a:rPr>
              <a:t>Carrot like with a sweet eucalypt flavour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bg1">
                    <a:alpha val="80000"/>
                  </a:schemeClr>
                </a:solidFill>
              </a:rPr>
              <a:t>Attracts bees and insects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bg1">
                    <a:alpha val="80000"/>
                  </a:schemeClr>
                </a:solidFill>
              </a:rPr>
              <a:t>Height 0.4m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bg1">
                    <a:alpha val="80000"/>
                  </a:schemeClr>
                </a:solidFill>
              </a:rPr>
              <a:t>Width 1m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bg1">
                    <a:alpha val="80000"/>
                  </a:schemeClr>
                </a:solidFill>
              </a:rPr>
              <a:t>Suitable for gaps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bg1">
                    <a:alpha val="80000"/>
                  </a:schemeClr>
                </a:solidFill>
              </a:rPr>
              <a:t>Suitable for pots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bg1">
                    <a:alpha val="80000"/>
                  </a:schemeClr>
                </a:solidFill>
              </a:rPr>
              <a:t>Suitable for full-sun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>
                  <a:alpha val="8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589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6394">
        <p:checker/>
      </p:transition>
    </mc:Choice>
    <mc:Fallback xmlns="">
      <p:transition spd="slow" advTm="16394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EB694C-26B0-4ED9-97E7-7E304D6F8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AU" sz="2800" dirty="0">
                <a:solidFill>
                  <a:srgbClr val="FFFFFF"/>
                </a:solidFill>
                <a:latin typeface="Futura Book"/>
              </a:rPr>
              <a:t>R</a:t>
            </a:r>
            <a:r>
              <a:rPr lang="en-AU" sz="2800" b="0" i="0" dirty="0">
                <a:solidFill>
                  <a:srgbClr val="FFFFFF"/>
                </a:solidFill>
                <a:effectLst/>
                <a:latin typeface="Futura Book"/>
              </a:rPr>
              <a:t>ecipe:</a:t>
            </a:r>
            <a:br>
              <a:rPr lang="en-AU" sz="2800" b="0" i="0" dirty="0">
                <a:solidFill>
                  <a:srgbClr val="FFFFFF"/>
                </a:solidFill>
                <a:effectLst/>
                <a:latin typeface="Futura Book"/>
              </a:rPr>
            </a:br>
            <a:r>
              <a:rPr lang="en-AU" sz="2800" i="1" dirty="0">
                <a:solidFill>
                  <a:srgbClr val="FFFFFF"/>
                </a:solidFill>
                <a:latin typeface="Futura Book"/>
              </a:rPr>
              <a:t>A</a:t>
            </a:r>
            <a:r>
              <a:rPr lang="en-AU" sz="2800" b="0" i="1" dirty="0">
                <a:solidFill>
                  <a:srgbClr val="FFFFFF"/>
                </a:solidFill>
                <a:effectLst/>
                <a:latin typeface="Futura Book"/>
              </a:rPr>
              <a:t> journey through Australian native food</a:t>
            </a:r>
            <a:br>
              <a:rPr lang="en-AU" sz="2800" b="0" i="1" dirty="0">
                <a:solidFill>
                  <a:srgbClr val="FFFFFF"/>
                </a:solidFill>
                <a:effectLst/>
                <a:latin typeface="Futura Book"/>
              </a:rPr>
            </a:br>
            <a:br>
              <a:rPr lang="en-AU" sz="2800" b="0" i="1" dirty="0">
                <a:solidFill>
                  <a:srgbClr val="FFFFFF"/>
                </a:solidFill>
                <a:effectLst/>
                <a:latin typeface="Futura Book"/>
              </a:rPr>
            </a:br>
            <a:r>
              <a:rPr lang="en-AU" sz="2800" b="0" i="1" dirty="0">
                <a:solidFill>
                  <a:srgbClr val="FFFFFF"/>
                </a:solidFill>
                <a:effectLst/>
                <a:latin typeface="Futura Book"/>
                <a:hlinkClick r:id="rId3"/>
              </a:rPr>
              <a:t>Link</a:t>
            </a:r>
            <a:endParaRPr lang="en-AU" sz="2800" i="1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DD4DCD-977B-84EA-D578-6921CA8721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449136"/>
              </p:ext>
            </p:extLst>
          </p:nvPr>
        </p:nvGraphicFramePr>
        <p:xfrm>
          <a:off x="4905052" y="750441"/>
          <a:ext cx="6666833" cy="3497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7016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3978">
        <p:dissolve/>
      </p:transition>
    </mc:Choice>
    <mc:Fallback xmlns="">
      <p:transition spd="slow" advTm="13978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EB694C-26B0-4ED9-97E7-7E304D6F8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AU" sz="4200" b="0" i="0" dirty="0">
                <a:effectLst/>
                <a:latin typeface="Futura Book"/>
              </a:rPr>
              <a:t>Recipe:</a:t>
            </a:r>
            <a:r>
              <a:rPr lang="en-AU" sz="4200" dirty="0">
                <a:latin typeface="Futura Book"/>
              </a:rPr>
              <a:t> </a:t>
            </a:r>
            <a:r>
              <a:rPr lang="en-AU" sz="4200" i="1" dirty="0">
                <a:latin typeface="Futura Book"/>
              </a:rPr>
              <a:t>A</a:t>
            </a:r>
            <a:r>
              <a:rPr lang="en-AU" sz="4200" b="0" i="1" dirty="0">
                <a:effectLst/>
                <a:latin typeface="Futura Book"/>
              </a:rPr>
              <a:t> journey through Australian native food</a:t>
            </a:r>
            <a:endParaRPr lang="en-AU" sz="4200" i="1" dirty="0"/>
          </a:p>
        </p:txBody>
      </p:sp>
      <p:sp>
        <p:nvSpPr>
          <p:cNvPr id="2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63DD06-4513-4742-B508-E1251BE4ED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8" r="3384" b="-3"/>
          <a:stretch/>
        </p:blipFill>
        <p:spPr>
          <a:xfrm>
            <a:off x="7286045" y="2071316"/>
            <a:ext cx="4433375" cy="4608241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BC69385-4D8C-4FE1-812E-69E2689031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284733"/>
              </p:ext>
            </p:extLst>
          </p:nvPr>
        </p:nvGraphicFramePr>
        <p:xfrm>
          <a:off x="205823" y="2071316"/>
          <a:ext cx="7080222" cy="4625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0757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5679">
        <p14:honeycomb/>
      </p:transition>
    </mc:Choice>
    <mc:Fallback xmlns="">
      <p:transition spd="slow" advTm="567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4|2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353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Futura Book</vt:lpstr>
      <vt:lpstr>Arial</vt:lpstr>
      <vt:lpstr>Calibri</vt:lpstr>
      <vt:lpstr>Calibri Light</vt:lpstr>
      <vt:lpstr>Office Theme</vt:lpstr>
      <vt:lpstr>Youlk</vt:lpstr>
      <vt:lpstr>PowerPoint Presentation</vt:lpstr>
      <vt:lpstr>Recipe: A journey through Australian native food  Link</vt:lpstr>
      <vt:lpstr>Recipe: A journey through Australian native food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Youlk</dc:title>
  <dc:creator>ROGERS Riley</dc:creator>
  <cp:lastModifiedBy>MARONI Meg [Little Grove Primary School]</cp:lastModifiedBy>
  <cp:revision>15</cp:revision>
  <dcterms:created xsi:type="dcterms:W3CDTF">2023-06-20T02:05:54Z</dcterms:created>
  <dcterms:modified xsi:type="dcterms:W3CDTF">2023-08-09T03:18:22Z</dcterms:modified>
</cp:coreProperties>
</file>