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1" r:id="rId4"/>
  </p:sldMasterIdLst>
  <p:notesMasterIdLst>
    <p:notesMasterId r:id="rId10"/>
  </p:notesMasterIdLst>
  <p:sldIdLst>
    <p:sldId id="256" r:id="rId5"/>
    <p:sldId id="257" r:id="rId6"/>
    <p:sldId id="258" r:id="rId7"/>
    <p:sldId id="259"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2" d="100"/>
          <a:sy n="162" d="100"/>
        </p:scale>
        <p:origin x="168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 units="1/cm"/>
          <inkml:channelProperty channel="Y" name="resolution" value="40" units="1/cm"/>
          <inkml:channelProperty channel="T" name="resolution" value="1" units="1/dev"/>
        </inkml:channelProperties>
      </inkml:inkSource>
      <inkml:timestamp xml:id="ts0" timeString="2021-03-11T02:21:04.14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11977 7691 0,'-35'-18'110,"-1"0"-95,-17 18 1,0-17 0,18 17-1,-88 0 1,-1 0-1,54 0 1,52 0 0,0 0-1,-52 0 1,-89 0 0,36 0-1,52 0-15,0 0 16,1 0-1,52 0-15,-35 0 16,36 0 31,-1-18 15,36 18 1,-1 0-63,72-18 16,-54 18-16,35-17 31,1 17-16,70 0 1,53 0 0,-123 0-1,-18 0 17,70 0-17,-17 0 1,-53 0-16,-36-18 15,1 18-15,0 0 63,-18-18-47,-18 1-16,-35-1 15,-70-35 1,17-17-1,-18 52 1,36-17 0,18 35-1,17 0 1,-71 0 0,-299 0-16,141 0 15,-142 0 1,230 0-1,247 0 79,53 0-94,-18 0 16,18 0-16,0 0 15,159 0 1,140-35 0,-87-1-1,-89 36 1,-17 0 0,-54 0-1,-87 0 16,-106 0 48,-53 0-79,-18 0 15,17 0-15,-105 0 16,-88 0-1,71 0 1,140 0 0,71-17 46,88-19-62,36 19 16,-1 17-1,106-36 1,-176 19-16,-17 17 16,-89 0 62,-71 0-78,54 0 15,34 0-15,-34 0 16,-54 0 0,19 0 15,34-18-15,89-35 46,70 36-46,18-1-16,-18-17 15,106-1 1,-159 36 0,-70 0 62,-71 0-63,53 18-15,-53 0 16,-105-1 0,-124 36-1,17 0 1,177-35-1,88-18 1,71 0 62,52 0-78,36 0 16,-35 0-16,17 0 15,71-18-15,281-35 32,-175 36-32,-36 17 15,-35-18 1,-158 18 0,-19 0-1,-70 0 48,0 0-48,-35 18-15,18-18 16,-36 17-16,-141 1 16,141-18-1,71 0-15,0 0 16,17 0-1,53-18 95,18 1-95,-18 17-15,18-18 16,36-17 0,-19 35-1,-35-18 1,1 18 46,-19 0-46,36-18-16,0 18 31,71-17-15,-1-1-16,18 18 16,0-18-16,-53 1 0,36-1 15,35-17 1,-36 17-1,-88 18 1,36 0 0,-18 0-1,-35 0 1,-1 0 0,1 0-1,-89 0 79,-70 18-78,-18 0-1,-140 17 1,122 0-1,36-35 1,106 18 0,17-18-1,18 17 1,35 1 15,195-18-31,281 0 16,-52 0-1,-300 0 1,-124 0 0,-17 0 15,-18-35 31,-36 17-62,-17 0 16,0 18 0,0-17-16,-52-1 15,16 1-15,-34 17 16,-89 0 0,89 0-1,-1 0 1,19 17-1,-72 18 1,-123 54 0,18-36-1,194-36 1,123-17 31,283 0-32,352 0 1,335-123 0,-564 70-1,-388 35 1,-159 18 62,-35 0-78,-35 0 16,-18 0-16,17 0 15,1 0 1,-71 18 0,141-1-16,18 1 15,-71 0 1,71-1-1,194-17 64,-18 0-79,89-35 15,-1 17 1,-105 18-16,-19-17 31,-34 17-15,-18 17 62,0 1-63,0 0-15,0-1 16,0 1 0,0 0-1,0-1-15,0 1 16,0 0 0,0-1-1,0 1-15,0 17 16,0 0-1,-18 1 1,18-19 78,18-17-79,0 18 1,17-18-16,53 18 16,0-18 15,-70 0-15,-18 35 30,0 0-30,0 18-16,0 0 16,0 70-1,0-34 1,0-54-16,0 0 16,18-17 15,-18-1-31,35 19 15,18-36 1,17 0 0,1 0-1,17-88 1,-35 35 0,-35 53 15,-18-18-16,17 0 1,-52 18 62,0 18-78,17 35 16,-52 88-1,17 35 1,17-34 0,19-90-1,17-140 48,0-53-63,0 53 15,0-88 1,0 105 0,0 36-1,-18-1 1,18 19 0,-17 17 46,-36 0-62,-36 53 16,1 35-16,0 18 15,0 35 1,-18 88-16,71-158 16,17-36-1,36-35 32,35-71-47,35-70 16,71-194-1,-18 53 1,-88 123 0,0 53-1,-53 89 48,-71 52-63,36 0 15,-1 1-15,-52 87 16,18-35 0,34-52-1,1-19 1,70-17 46,-17-17-46,0-1-16,-1 0 16,1 18 15,-18 18-16,-35 0 1,-159 87 0,-124 19-1,54 17 1,70 0 0,141-106-1,35-35 16,53-141-15,36-18 0,35 18 15,-36 53-15,-35 35-1,-17 36 1,0 17-1,-1 0 1,36 0 0,53-18-1,53-35 1,-36 18-16,177-53 16,-176 70-1,-18 0-15,17-17 16,-141 35 31,-52 0-32,-1 0 1,-158 0 0,-53 0-1,123 0 1,88 0-1,54 0 1,-19 0-16,1 0 16,-35 0-16,17 18 15,-71-1 1,89-17 0,17 0-1,71 0 48,-17 18-48,-36 0 32,0-1-31,-212 19-1,106-36 1,-17 35 0,-107 18-1,54-36 1,88-17 0,35 0-1,17 0 1,19 0-1,-89 0 1,71 0 0,17 18-1,-17-18 1,35 18-16,-18-18 187,1 17-171,-1-17 0,0 0-16,-17 0 31,17 0-15,1 0 15,-1-17 0,0 17 16,18 17-16,0 1-31,36 35 16,-1-18-1,0 0 1,36 1 0,-36-19 15,0-17-15,18 18-1,0-18 1,-18 0-16,-17 0 15,53 18-15,-71-1 16,35-17 0,18 0-1,-18 18 1,71-1 0,-35-17-1,-54 0 1,18 0-1,-17 0 1,70 0 0,36-35 15,17 18-15,35-36-1,-52 17 1,-71 19-1,52 17 1,-34 0 0,105 0-1,-70 0 1,-35-18 0,-54 18-1,1 0 1,0 0-1,-1 0 1,1 0 15,17 0-15,-17 18 0,17-1-1,18 36 1,-35-17-1,-18-19 17,0 18-1,-18-17-15,0-18-1,-17 0-15,-71 18 16,36-18-1,-1 0-15,-35 0 16,54 0 0,16 0-1,-34 0 1,34-18 15,-17 0-15,1-17-1,-54-18 1,88 18-16,-17 0 16,35-1 140,17 36-156,19 18 16,-1 0-1,-17-18-15,35 17 16,-18 1-16,0 0 15,18-1 1,-53 1 0,0 0 93,0-1-93,-18-17-1,18 18 1,-17-18 0,-1 17-1,18 1 16,-18-18-15,18 18 0,-17-18-1,-18 0 1,17 0 0,0 0-1,1 0 1,34 17 140,1-17-156,17 18 16,0 0-1,54 17-15,-54-17 16,-17-1-16,17 1 0,18-18 31,-18 18-15,36-1-1,-36-17 1,0 0 0,-17 0-1,17 0 1,18 0 0,-18 0-1,-17 0 1,0 0-16,-1 0 15,18 0 1,18-17 0,-53-1-1,18 18 1,0-18 15,17 18-15,-17-17-1,-1-1 1,1 18 0,0-18-1,17 18 1,0-17-16,-17-1 16,17 18-16,-35-18 15,35 1 1,-17-1-1,17-17 1,-17 35 0,-1-18-1,-17 1 1,18 17 0,0-36-1,-18 1 1,0 0-1,0-1 1,0 19 15,0-1-15,0-17 0,-36-18-1,19 18 1,-18-18-1,35 35 1,-18 1 15,18-1-15,0 0 0,0 1-1,0-1-15,-18 0 16,1-17-16,-1 0 0,18 17 15,0 0 1,0 1 15,0-1-15,-18 1 0,18-19-1,0 19 1,0-1 31,0 0-16,0 1-31,0-1 16,0 0 46,0 1-46,0-1-1,0 1 1,0-1 15,18 0-15,0 18-1,-18-17 1,17 17 0,-17-18-1,36 0 1,-19 1 0,1 17 30,-18-18 33,0 0-64,0 1 1,0-1-1,0 1 1,-18 17 78,1 0-79,-1 0-15,-35 0 32,-18 0-17,36 0 1,0 0 0,17 0-1,-17 0 1,17 0-1,-52 0 1,-18 0 0,52 0-1,19 0-15,-1 0 16,0 0 0,1 0-16,-1 0 31,0 0-16,-17 0 1,18 0 0,-1 0-1,0 0 1,1-18 0,-1 18-1,-17-18 1,17 18-1,-17 0-15,0 0 32,-1-17-32,1-1 15,-18 18 1,-18 0 0,-34 0-1,16 0 1,37 0-1,-19 0 1,0 0 0,36 0-1,-18 0 1,36 0-16,-1 0 31,0 18 0,1-1-15,-1-17 15,18 18-15,-18-18 15,1 18 0,-1-18-15,18 17 0,-18 1 15,1-18 47,-1 0-47,1 0-15,-1 0 0,0 0-1,1 0 1,-1 17-1,0-17 1,1 0 0,-1 0-1,-17 0 17,17 0-1,1 0-16,-1 0 1,0 18 0,1-18-16,-1 0 15,-17 18-15,-1-18 16,1 0 0,0 0-1,0 17 1,-1-17-1,-17 18 1,18-18 0,0 0-1,17 18 1,-35-18 0,-17 17-1,-18 1 1,35 0-1,35-18 1,-17 35 0,-1-35-16,1 0 15,-18 17 1,18 1 0,-36 17-1,54-17 1,17 0 15,0 17-15,35 0-1,18-17 1,-18 17 0,1-17-1,-1 17 1,18 0-1,17 1 1,1-19 0,-54 1 15,1-18-15,0 18-1,-18-1 95,0 18-95,0 1-15,-53 17 16,18-18-1,17-35 1,0 0 15,1 0-31,-1 0 16,-17 0-16,17 0 16,0 0-16,-17-18 15,18 1 16,-1 17 16,-17 0-47,17 0 16,-35-36 0,18 36-1,17-17 1,0-1 15,1 18 0,-1 0-15,1-18 31,-1 18 47,18 18-94,0 0 15,18-1-15,34 19 16,-16-1-1,17 0-15,53 71 16,-71-53 0,-18-18-1,1-17 1,0-18 62,-1 0-47,19 0-15,-19 0 0,54 0-1,-1 0 1,-52 0-1,0 0 1,-1 0 0,1 0-1,17 0 1,-17 0 0,-1 0-1,1 0 16,17 0-15,36 0 0,-36 0-1,53 0 1,-17 0 0,70 17-1,18-17 1,17 0-1,1 18 1,70 17 0,17 1-1,-176-36-15,36 17 16,-89-17 0,-17 0-16,35 0 15,-36 0 1,19 18-1,-19 0 1,1-18 15,-1 0-31,1 0 32,-18 17-17,18-17 1,-1 18-1,1-18 32,-18 18-15,0-1-17,0 1 1,18-1 15,-18 1-15,17 0-1,1-1 17,0-17-17,-18 18 1,17 0-1,19-18 17,-19 0 93,1 0-94,-1 0-31,1 0 16,0 0-1,17 0 1,-17-18-1,-1 18 1,1-18 0,0 18-1,-1-17 1,1-1 0,-1 18 30,-17-18-14,18 18-17,-18-17 48,0-18-48,0 17 1,-35-17 0,35 17-16,-35 0 15,-1 1 1,19-1-16,-72-53 16,54 36-1,0 18 1,35-19-1,-18 19 1,1-36 15,17 17-15,0-16 0,-18 16-1,18 1 1,0 0-1,0 17 1,0-17 0,0 17 15,0-17-31,18 0 16,-1-18-1,1 17 1,-18 1-1,18-18 1,-18 36 0,0-1-1,17-17 1,-17 17 0,0-17 15,0 17-16,-17 18 64,-1 0-64,0 0-15,1 18 16,-19 17-1,1 36-15,0-36 16,17 0 0,0-35-16,1 35 15,-1 1 1,-17 17 0,0 35 15,-36 35-16,-17-17 1,17 0 0,-17 17-1,-18-17 1,53-35-16,0-1 16,-52 71-16,34-35 15,36 53 1,0 0-1,35-71 1,0-17 0,35 17-1,18 88 1,0 36 0,17-1-1,-35-87 16,1-36-31,-19-17 16,1 17-16,0-18 0,52 19 16,107 105-1,87-18 1,-52-70 0,-124-36-1,-53-70 1,1 0-1,87 0 1,389-35 0,687-35-1,159 34 1,-370-17 0,-635 18-1,-318 0 1,-17 35-1,17-35 1,18-1 0,0-34-1,0-18 1,-36-1-16</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 units="1/cm"/>
          <inkml:channelProperty channel="Y" name="resolution" value="40" units="1/cm"/>
          <inkml:channelProperty channel="T" name="resolution" value="1" units="1/dev"/>
        </inkml:channelProperties>
      </inkml:inkSource>
      <inkml:timestamp xml:id="ts0" timeString="2021-03-11T02:21:13.687"/>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18680 7990 0,'0'0'0,"-53"0"15,-36 0-15,-87 0 16,88 0 0,53 0-1,-1 18 1,19-18 15,34 0 94,-87 0-47,-18 35-78,-1 1 16,36-1-16,1-35 15,16 18 17,19-1-32,-1-17 15,18 18-15,-18-18 0,36 0 78,35-35-62,-18 35-16,0-36 16,54 1-1,-36 0 1,0 17 0,-18 0-1,0-17 1,-17 35-16,-18-17 15,17-1 1,1 0-16,0 1 16,-18-19-1,0 19 1,0-36 15,-53 0-15,0 35-1,18 1 1,-18 17 0,-53-18-1,-35 18 1,105 0-16,19 18 16,-1-18-1,0 17-15,18 1 16,36-53 78,-1 17-94,0-17 15,-17 35 1,0-36-1,-1 19-15,1-1 16,-18-17 0,17 17-1,-17-17 1,0 0 0,18-1-1,17-17 1,-35 18-1,0 18 1,18-36 0,-18 17-1,0 1 1,0 17 15,0 1-31,0-19 16,0 19-1,0-1 17,0 1-32,0-19 15,0 19 1,0-1 0,0 0-1,0 1 16,0-1-15,0 0-16,0 1 16,-35-18-1,35 17 17,0 0-17,-18 1 1,18-1-1,0 0 1,-35 1 0,17-1-1,-17 0 1,35 1 0,-18 17 15,1 0 0,-36 0-15,-18 53-1,36 0 1,-18 0 15,0-1-15,0 1-1,0 0 1,18-17 0,35-19-16,-18-17 15,-17 18-15,17-18 0,1 17 16,-1-17 0,36 0 109,-1 0-125,19 0 15,-19 0-15,1 0 16,0 0-1,35 0-15,-18 0 16,0 0 0,53 0-1,18-17 1,-18-1 0,-52 18-1,-19 0 1,36 0-1,71-17 1,52-19 0,-88 19-1,-53 17-15,1-18 16,-19 18 0,1-18 30,-18 1-14,0-1-17,-53-35 1,18 36 0,-18-1-1,-18-17 1,36 17-16,-18 0 15,18 1-15,0-1 16,-1 18-16,19 0 16,-19-18-1,1 18 1,0 0 15,17 0-15,-17 18-1,17 0 1,1-1 0,-1-17-1,18 18 1,0 17 0,0-17 46,18-18-46,-1 18-1,1-18 1,0 17 0,17 36-1,-18 35 1,1 0-1,-18-17 1,0-36-16,0 89 16,0-89-16,0 18 15,0 18 1,0-19 0,0 1-1,0 0 1,0 18-1,0-1 1,0 1 0,0 0-1,0 17 1,0-53 15,0-17 16,18-18-31,17-18-16,-17 18 15,88-35 1,35-36 0,0 18-1,0-35 1,-18 17-1,-17 19 1,-71 34-16,36-17 16,0-18-16,-1 17 15,-35 36-15,18-35 16,-35 35 0,17 0-1,-17 0 16,-1 0-15,-17 35 47,-35-17-63,-18-18 15,0 18 1,-35 17-16,-141 18 15,105-18 1,1 0 0,17-17-1,88-18 1,36 0 46,141 0-62,-18 0 16,-35 0 0,105-53-1,-87 36-15,52-19 16,-70 19-16,0-1 16,0-35-1,-71 53 1,-17 0 15,-1 0-15,1 0-16,0 0 15,-1 0 1,19 0 0,-36 18-1,0-1 1,0 1-16,-18 17 15,-17 1-15,-36-1 16,-88 0 0,-70 36-1,-141 35 1,140-54 0,124-16-1,89-36 1,-1 0 31,36-53-47,88 18 15,70-54-15,-52 36 16,158-35 0,-123 35-16,158 36 31,-141-19-16,-52 19 1,-36-1 0,-53 18-1,1 0 1,-19 0 0,1 0-1,-18 18 63,-53-18-78,0 35 16,-17 0-16,-54 1 31,53 16-15,36-52-1,53 0 32,88-17-47,35-18 16,18-36-16,-1 36 16,-17 35-16,-52-18 15,-19 18-15,-17 0 16,18-18-1,-71 1 17,17 17-17,-34 0 79,-36 0-78,0 17-16,-106 36 31,71-35-15,-18 0-1,-17-1 1,87-17-1,1 0 1,35-35 0,35-36-1,89-52 1,140 35 0,-105 53-16,-35 17 15,-54 18 1,-35 0-16,18-18 15,-35 18 48,-18-17-32,-18-1-31,-17 18 16,-36-18-1,1 18 1,17 0-16,0 0 16,0 0-16,0 0 15,-17 0-15,-71 0 16,17 0 0,89 0-1,35-17 63,0-1-78,53 0 16,53-35 0,123-35-1,-176 71-15,-18-1 16,-17 18-1,-36 0 32,-70 0-31,-53 0-16,0 0 16,-71 0-1,89 0 1,34 0-1,19-18 17,-107 1-17,142 17-15,-35 0 16,17-18-16,70 18 109,1 0-109,0 0 16,-18 18 15,0-1-15,-71 1-1,-35 17 1,-141 36 0,124-36-16,52-17 15,-70 35 1,53-18 0,35 0-1,71-35 79,-1 0-94,1-17 16,0 17-16,-1 0 15,1 0 1,-71 17 31,-18 19-32,-52 16 1,17-16 0,35-1 15,36-35-16,-88 0 1,70 0-16,18 0 16,17 0-16,0 0 78,1 0-63,17-18 17,-18 18-17,0 0 1,1 0 0,-1 0-1,-17 18 1,-1 0-16,19 35 15,-1-36-15,18 1 16,0 17 0,0 0-1,0-17 1,18-36 31,-1-17-47,19-18 15,-19-17 1,1 52-16,-18-35 16,18 18-16,-1 35 15,-17-35-15,18 17 16,0-35 0,-1 18-1,-17 17 1,18 0-1,-18-17 1,0 17 0,0-34-1,0 16 1,0 19 0,0-1-16,0 0 15,0 1 1,0-1 15,0-17-15,0 17-1,0-17 1,0 17 0,0 1-1,0-1 16,0 0-15,0-17 0,0 0-1,0 17 1,0 1-16,0-1 16,0 0-16,0 1 31,18-1-16,-18 0 1,70 1 0,36-19-1,88 19 1,-88 17 0,35 0-1,-106 0 1,-17 0-1,-1 0-15,19 17 0,-19-17 16,36 18 0,0 0-1,18-1 1,-1 1 0,71-18-1,-105 0 1,-19 0-1,-17 18 95,-17 17-110,-19-17 15,-34 34 1,-124 19 0,123-18-1,1-18 1,52-35 0,18 18-1,-18-1 1,18 1-1,0 17 1,53 89 0,124-18-1,-36-53 1,35-36 0,-158-17-1,52-17 1,19-54-1,-19-35 17,-52 18-17,17 0 1,-35 70-16,0 1 16,0-36-16,0 35 15,-18-17 1,-123-1-1,-53 1 1,36 35 0,-72 53-1,54 71 1,70-19 0,35-16-1,54-1 1,17-35-1,0-18 1,123 0 0,1-35-16,176 0 15,-195 0 1,-52 0-16,18 0 16,123-17-1,18-19 1,-54 1-1,-122 35 1,-125 0 62,19 35-78,-1-17 16,-34 0 15,87-18-15,36-18 15,17-17-15,106-71-1,88 0 1,-105 71-1,-89 17 1,0 18 0,-17 0 31,0 0 78,-1-18-110,1 1-15,-1-1 16,36 1-1,-70 17 64,-1 0-79,0 0 15,-17 0-15,-53-18 31,-18 18-15,18 0 0,35 0-1,18 0-15,17 0 16,-17 0 0,17 0-1,-52-18 1,34 18-1,-17-17 1,-17-19 0,35 36-1,-1-17 1,-52 17 0,-18 0-1,53 0 1,18 0-16,17 0 15,1 0-15,-36 0 16,18 0 0,17 0-1,0 0 1,-52 0 15,-18 0-15,35 0-1,-18 0 1,-35 0 0,0-18-1,-35-17 1,71 17-16,52 18 31,1 0 32,-19 0-48,19 0-15,-1 0 16,0 0 31,1 0-32,-19 0 1,-16-17 0,-19 17-1</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 units="1/cm"/>
          <inkml:channelProperty channel="Y" name="resolution" value="40" units="1/cm"/>
          <inkml:channelProperty channel="T" name="resolution" value="1" units="1/dev"/>
        </inkml:channelProperties>
      </inkml:inkSource>
      <inkml:timestamp xml:id="ts0" timeString="2021-03-11T02:20:14.354"/>
    </inkml:context>
    <inkml:brush xml:id="br0">
      <inkml:brushProperty name="width" value="0.05292" units="cm"/>
      <inkml:brushProperty name="height" value="0.05292" units="cm"/>
      <inkml:brushProperty name="color" value="#00B0F0"/>
    </inkml:brush>
  </inkml:definitions>
  <inkml:trace contextRef="#ctx0" brushRef="#br0">10813 5997 0,'0'0'0,"-18"0"0,18 18 15,-18 0-15,18 17 16,0 18-16,0 35 31,0-35-15,0-18-16,53 18 15,-17 18 1,16-19 0,37-16-1,-19-1 1,18-35 15,18 0-15,0 0-1,-18 0 1,-70 0-16,0 0 16,-1 0-16,36 0 15,-35-18 1,-1 18 0,-17-17-1,18-1 1,-18-17-1,0 0 1,-35-18 0,-18 17-1,18 1 1,17 35-16,-17-35 16,-36 0-1,36 17-15,-53 0 16,52 1 15,19 17-15,-1 0-1,-52 0 1,-1-18 0,36 0-1,17 18 1,-35-17-1,0-1 1,36 18-16,-36-35 16,35 17 15,0 18-31,1 0 16,17-17 46,0-1-46,35 18-1</inkml:trace>
  <inkml:trace contextRef="#ctx0" brushRef="#br0" timeOffset="1406.4">12700 5733 0,'0'0'0,"-18"17"16,-17-17 0,17 0-1,1 18 17,-1-18-17,1 18 1,-1-18-1,-17 0 1,17 0 0,0 0-16,1 17 15,-1 1 1,18-1 0,0 1-1,0 0 16,0 17-15,0 71 0,0 0-1,106 0 1,-18-54 0,36-34-1,-54 17 1,-35-35-1,18 18-15,-17-18 16,-19 0 0,36 18-16,53-1 15,-53-17 1,17 0 0,19-17-1,-19-19 16,-35-17-15,36-17 0,-53 35-1,-1-1 1,-17 19 0,0-19-1,-35 1 1,-53 0-1,17 0 1,1-1 0,17 36-1,-53-53 1,0 18 0,0 0-1,18 17 16,70 1-31,-17 17 16,0 0-16,17-18 16,-70 0-1,-18 1 1,89 17 0,34 0 93,1 0-93</inkml:trace>
  <inkml:trace contextRef="#ctx0" brushRef="#br0" timeOffset="2332.61">14358 5627 0,'-18'0'16,"-17"0"-1,-35 0 1,34 88 0,1-35-1,35 0 1,0 17 0,-18 19-1,18-54 1,0-17-1,0-1 17,0 1-32,53-1 15,0-17-15,0 18 0,18-18 16,-36 0 0,53 0-1,53-35 1,-35-18-1,18-35 1,-71 35 0,-36 35-1,-17 0 1,0 1 0,0-54-1,0 18-15,-35 36 16,-36-36-1,54 53-15,-107-35 16,-17-36 15,71 53-15,17 1 0</inkml:trace>
  <inkml:trace contextRef="#ctx0" brushRef="#br0" timeOffset="3403.09">17657 5874 0,'0'0'0,"-36"-36"0,19 36 15,-1-17 1,-17-1 0,-1 18-16,-16 0 15,16 0 1,19 0-16,17 35 16,0 1-1,0-19 1,17-17-1,107 36 1,-1-19 15,-70-17-15,71 0 0,-54 0-16,-35 0 15,-17 0-15,0 0 0,-1 0 16,1 0 15,0-17-15,-18-54-1,-18 1 1,-17 34 0,-36 1-1,18 0 1,18 17-1,0 0 1,17 18 0</inkml:trace>
  <inkml:trace contextRef="#ctx0" brushRef="#br0" timeOffset="4545.11">20391 6526 0,'0'0'0,"-53"-35"15,35 35 1,-53-35 0,-123-36-1,89 18 1,87 36-16,-35 17 15,0-18-15,18 0 0,17 18 16,-17 0 0,17 0-1,-35 0 1,0 18 0,18 53-1,0 34 1,17 1-1,18-88 1,0 17 0,0 1-1,0-19 1,36 18-16,34 18 16,-35-53-1,1 18-15,87 35 16,18 0-1,36-36 1,-72-17 0,19 0-1,17 0 17,-17 0-17,-54 0 1,-70-17-1,0-18 1,0-1-16,0-52 31,0 70-31,-35-17 16,0 0 0,-36-18-1,-17 35 1,17-17-1,18 0 1,0 17 0,36 0-1,-1 18 1</inkml:trace>
  <inkml:trace contextRef="#ctx0" brushRef="#br0" timeOffset="6689.96">15804 6121 0,'18'0'31,"-18"-18"32,18 0-48,-18 1-15,17-1 16,1 18 0,0-17-1,-18-1-15,17 0 16,36-17-1,71-36 1,-36 1 0,-35 17-1,-36 18 1,19-1 0,-36 19-1,17-19 1,-17 19-1,0-1-15,0 1 16,0-36 0,0 17-1,-17-17 1,-19 36 15,19-1-15,-36-17-1,18 0 1,-1 17 0,-17 0-1,18 1 1,0-19 0,17 19-16,-52-54 15,34 36 1,1-36-16,-71-105 15,-52-89 1,16-105 0,54-36-1,88 89 1,-17 87 0,17 160 15,0 52-16,0 1 1,35-1 0,0 0-1,0 1 1,36 17 0,17 0-1,18 0 1,-53 0-1,-35 0 1,-1 0 31,1 0-47,-1 0 31,1 0-15,0 0-16</inkml:trace>
  <inkml:trace contextRef="#ctx0" brushRef="#br0" timeOffset="8009.25">17427 6050 0,'0'0'0,"18"0"0,0 0 15,17-17-15,-18-1 16,36-17-16,0-18 0,18 17 16,35-69-1,-36 34 1,18-17 15,-17-36-15,-36 36-1,-17-35 1,0-1 0,-18 1-1,0 52 1,0 18-1,0-17 1,-18-89 0,-17 71-1,-18-18 1,-18 35 0,-17 1-1,70 52 1,1-17-1,-1 0 1,0-1 0,1-17-1,17-17 1,0 52-16,0-17 16,0 0-1,0-18-15,88-53 16,18 0 15,0 0-15,-53 53-1,-1 18 1,-16 0 0,-1-18-1,36-18 1,-1 1-1,-52 52-15,-1 0 16,19-34-16,-19 34 16,19 0-16,34-52 15,-17-18 1,0 17 0,-18 36-1,-17 17 1,0 18 46</inkml:trace>
  <inkml:trace contextRef="#ctx0" brushRef="#br0" timeOffset="9299.81">19403 6209 0,'17'0'16,"19"-18"-1,17 1-15,35-36 16,35-53 0,-70 35-16,18 1 15,35-36-15,-1 0 32,19 18-32,52-159 15,-105 88 1,35-70-1,-53 70 1,0-17 0,-36 52-1,-17 36 1,0 0 0,0-18-1,0 18 1,0 53-16,0 17 15,-17-17 1,-19-1-16,19 19 31,-19-54-15,1-35 0,0 18-1,-18 18 1,53 34-1,0 19 1,-18-1 0,18-35-1,-17 0 1,17 36-16,0-36 16,0 17-1,-18 19 1,18-19-1,-18 1 1,18-18 15,0-17-15,18-1 0,17 1-1,0 17 1,1 0-1,-19 35-15,19-17 16,-1 0-16,0 17 0,1 0 16,-19 1-1,18 17 1,-35-18 0</inkml:trace>
  <inkml:trace contextRef="#ctx0" brushRef="#br0" timeOffset="11010.93">14323 5680 0,'0'0'16,"-18"-36"-16,18 1 0,-17 0 15,-1-36 1,0 1 0,-17-18-1,35 17 1,0 36 0,-35-36-1,35 18 1,-36 0-1,36 18 17,-17-18-17,17 36-15,-18 17 16,18-36-16,0 19 0,0-1 16,0-17-1,0-1 1,0-16-1,18-19 1,-18 18 15,35 0-15,0-17 0,1-1-1,17-35 1,-1 53-1,-34 18-15,0 35 16,-1-35-16,19-1 16,-1 19-1,-17-18 1,-1-1 0,18-34-1,-17 34 1,-18 1-1,0 0 17,0-18-17,0 18 1,0-36 0,-18 53-16,1 1 15,-1-1-15,1 1 0,-1-1 16,0 0-1,18 1 1,-35-19 0,17 19-1,1-19 1,-1 19 0,0-1-1,1 1 1,-1 17-1,1 0 17,-1-18-17,0 0 1</inkml:trace>
  <inkml:trace contextRef="#ctx0" brushRef="#br0" timeOffset="12563.92">12488 6050 0,'0'0'0,"36"-17"16,-19-1-16,-17 0 16,36-35-1,-1 0 1,-18-17-1,19-1 1,-36 1-16,35-71 16,0 88-1,-35-18-15,0-17 16,18-18 15,-18 18-15,0 17-1,0-34 1,18 52 0,-1-18-1,-17 36 1,18 0 0,-1-1-16,-17-34 15,18 34 1,0-17-16,-1-52 15,-17 34 1,0-17 0,0 53-1,-17 17 1,-1-17 15,-35-18-15,-35-53-1,35-35 1,53 123-16,-18-35 16,18 36-16,0-1 15,0 0 1,0-17 0,0 0-1,0-18 1,18 18-1,-18 17 17,-18 0-17,-34 18 1,16-35 0,-34 35-1</inkml:trace>
  <inkml:trace contextRef="#ctx0" brushRef="#br0" timeOffset="13850.84">11024 6315 0,'0'17'15,"18"-17"16,0 0-31,35-53 16,17-17 0,36-1-1,-53-17 17,88-35-17,-53 17 1,-53 53-16,1 0 15,-1-35-15,-35 35 0,18 0 16,35-70 0,-18 34-1,0 19 1,-35 17 0,35-71-1,-35 71 1,0 1-1,0 34 1,0 0 15,0-17-15,0 17 0,0-70-1,-35 18 1,0-1-1,-18 18 1,-18-53 0,-52-17-1,17-18 1,53 53 0,0 35-1,-17-18 1,34 18-1,-17 18-15,18 0 16,18-1 0,-1 1-16,18 17 15,0-35 1,0-35 0,-18-35-1,-52-36 1,52 36-1,-35 17 1</inkml:trace>
  <inkml:trace contextRef="#ctx0" brushRef="#br0" timeOffset="18001.96">12471 7144 0,'-18'0'0,"-17"-18"15,17 18 1,-17 0-16,17 0 15,1 0 17,34 18-1,1-18-15,-18 17 62,-35-17-78,-1 18 15,1 0 1,-36-1-16,-52 1 16,70 0-16,-70-1 15,-71 36 1,176-35-1,53-18 32,53 0-31,36 0-16,-18-53 31,0 0-31,-89 35 16,-17 1 15,-123-54-15,-195-70-1,195 88 17,105 53-17,18-18 1,0 1-1,0-36-15,247-71 32,176 1-17,-193 35 1,-230 70 31,-71 18-47,1 0 15,-195 0 1,-158 35 0,88 18-1,282-17 1,53-19 31,53-17-32,-1 36-15,-16-36 16,17 17 15,-124 18 16,-88 1-47,-123 52 16,-353 88-1,194 1 1,371-160 0,87-17 46,19 0-46,-1 0-16,0-17 15,36-1 1,-54 18 15,-52 0 16,-36 18-31,19-18-1,-37 70 1,72-70-16,-1 0 16,53 36-1,71-36 1,247 0 0,35 0-1,-176 0 1,-177 0-1,-53 0 32,-52 0-47,-1 0 16,-52 0 0,87 0-1,1 0 1,53 0 46,246-18-62,248-88 16,546-229 0,-828 229-1,-230 88 1,-106 36 15,-18 17-15,-17 1-16,-71-1 15,-281 71 1,281-53-16,-17 52 16,176-69-1,70-36 63,1 17-62,-53-17 46,-89 0-46,36 0-16,-247 53 16,106 0-1,193-35 1,72-18 78,52 0-94,0 0 15,-35 0 1,0 0-16,0 0 16,-36 0 15,-87 0 31,-36 0-62,35-18 16,-34 18 0,87 0 15,71 0 16,17 0-32,-17-17-15,36-1 16,-1-17 0,-71 17-1,19 18 16,52 18-15,-71 52 0,1-34-1,-18-1 1,18-18 46,-1-17-46,1 18-16,17 0 16,1 17-1,16-35 1,54 53 0,0-18-1,-53 0 16,0-17-15,-35 0-16,-1-18 16,1 0-16,35 0 62,17 0-62,36-36 16,141-16-1,-176 34 1,-36 0 0,18 1-1,-35-1 1,-1 18 0,-17-18-1,18 1-15,-1 17 125,-17 17-47,18-52-62,35-106 0,-18 88-1,-17 18 1,-18 17-1,0 53 32,-18 18-31,-35 88 0,53-52-1,0-36-15,0-18 16,18-35 15,17-35-15,18-18-1,53-71 1,-18 1 0,-88 105-1,18 0 32</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40" units="1/cm"/>
          <inkml:channelProperty channel="Y" name="resolution" value="40" units="1/cm"/>
          <inkml:channelProperty channel="T" name="resolution" value="1" units="1/dev"/>
        </inkml:channelProperties>
      </inkml:inkSource>
      <inkml:timestamp xml:id="ts0" timeString="2021-03-11T02:22:23.923"/>
    </inkml:context>
    <inkml:brush xml:id="br0">
      <inkml:brushProperty name="width" value="0.05292" units="cm"/>
      <inkml:brushProperty name="height" value="0.05292" units="cm"/>
      <inkml:brushProperty name="color" value="#92D050"/>
    </inkml:brush>
  </inkml:definitions>
  <inkml:trace contextRef="#ctx0" brushRef="#br0">8661 7355 0,'0'18'32,"0"0"-17,0-1 16,0 19-15,0-1 0,0 71-1,0-36 1,0 1 0,17-1-1,19 1 1,-1 17-1,0-35 1,-35-35 0,0 17 249,0-17-249,0-1 15,0 1-15,0 0-1,0-1 1,0 1 0,0-1-1,0 1 1,0 0 31,0-1-32,0 1-15,0 0 32,0-1-1,0 1-15,-17 0-16,-1-1 31,0 1 0,1-1-15,-1 1-1,18 0 17,-18-18-17,18 17 1,-35 1-1,17 0 1,1-18 0,-1 17-1,1 19 1,-1-19 0,-35 1-1,18 17 1,-1-17-16,19-1 15,-1 1-15,0 0 16,-17 35 15,35-36-15,-17 1 15,17 0-15,0-1-1,0 1 17,0-1-32,-18 1 15,18 0 1,0-1 0,-18 1-1,18 17 1,-17 18-1,-19 53 17,19-18-17,-1-52 1,0 16 0,1 19-1,-1-36 1,1 18-1,17-35-15,-18 17 16,18 0 0,-18-35-16,1 53 15,-19-17 1,19 34 0,-1-35-1,0 1 1,1-1-1,-1 0 1,1 36 0,17-36 15,-18-35-15,18 18-16,0-1 15,-18 19-15,1-19 16,-36 54-1,35-18 1,0-36 0,1 19-1,-1-19 1,0 36 0,1-18-1,-1 1 1,-17-1-1,0 18 1,-1-35 0,36-1-16,-17 1 15,17 0 1,-18-1 0,18 1-1,-18-1-15,18 1 31,-17 17-15,17-17 0,0 0-1,-18-1 1,18 1 0,-17 0-1,17-1 1,0 18-1,0-17 1,-18 17 15,18-17-15,0 0 0,0 17-1,-18 0 1,18-17-1,0-1 1,0 1 0,0 0-1,0-1 1,-17 19 0,17-19-1,0 1 1,0 0-1,0-1 17,0 1-17,0 0 17,0-1-17,-18 1 1,18-1 46,0 1-15,0 0-31,-18-1 15,18 1 78,0 0-109,0-1 16,0 1 0,0 0-1,0-1 1,0 18 0,18 18-1,-18-35 1,0 0 15,0-1-15,0 1 15,0 0-15,0 17-1,0-18 1,0 1-1,0 17 1,0-17 0,0 0-1,0-1 1,0 1-16,0 0 16,0 17-1,0-17-15,0 34 16,0-34-1,0 17 1,0 1 15,0-1-15,0 18 0,0-18-1,0 0 1,0 1-1,0-1 1,0-17-16,0-1 16,0 36-16,0-18 0,0 18 15,0 36 1,0-19 0,0 1-1,0 17 1,0-35-1,0 0 1,0-36 0,0 36-1,0-18 1,0 1-16,0-1 16,0-17-16,18-1 15,-18 1 1,0 0-16,17 17 15,1 18 17,17 0-17,-35-36 1,0 1 0,18 35-1,-18 17 1,0 19-1,35-1 1,-35-53-16,18-17 16,-18-1 15,17 1-15,1 0-1,-18-1 1,18 1-1,-1 17-15,-17 1 32,18-19-17,0 18 1,17 1 0,-18-1-1,19 0-15,-19 1 16,-17-19-16,36 18 15,-19 18 1,19 18 0,-19-36-1,1-17 17,0-18 61,-1 17-77,-17 1 15,18-18-15,-1 18-1,-17-1 1,18-17 0,-18 18 15,0 0-15,0 35-1,0 0 1,0-18-1,18-18 1,-1 36-16,-17-35 16,0 17-1,0-17 1,53 35 0,-53-36-1,18 1 1,-18 0-1,18-18 1,17 0 0,-18 0-1,19 0-15,-36-18 32,17 18-17,36 0 1,53-70-1,-71 34 1,-35 19 0,18 17 15,0-18-15,-18 0-1,17 18 16,1-17 32,-18 34 265,18 19-328,-1 17 16,1-36-1,0 1 1,-18 17 0,35 0-1,0 54 1,0-19-1,-17-52 1,0 35 0,-1 0 15,19 17-15,-19-35-1,1-17 1,-1 0-1,19 17-15,-19 18 16,1-35-16,0-1 16,-1-17 15,-17 18 172,0-1-203,0 1 16,0 0-1,0-1 17,-17 1-17,17 35 1,-18-18-16,18 0 15,-18 1-15,18-1 0,-17 0 16,17 36 0,-36 35-1,36 17 1,-35 1 0,0-54-1,35-17 1,0-18-1,0-17 1,-18 17 0,1 36-1,17-53-15,-18-1 157,0-17-126,1 0-16,-1 0 173,0 0-172,-17 35-1,18 1 1,-1-1-1,18 36 1,0-36 0,0-18 15,0 1-15,0 17-1,0-17 1,0 17-1,0 1 1,0-19-16,0 36 16,0-35-1,0 17 1,0 36 0,0 17-1,0 18 1,0-36-1,0-35 1,0-17 0,0 0-1,0-1 1,0 1 0,0 0-16,0-1 15,0 1 1,0 0 15,0-1-15,0 18-1,0-17-15,0 0 32,0-1-17,18 1 1,-1 0-1,-17 17 1,18-35 0,-18 18-16,17-18 15,1 35-15,0-35 32,-18 18-17,17-18 1,36 35-1,-35-18 1,0 1 0,17 0-1,-18-18 17,19 17-17,-19-17 16,19 0-31,69 18 16,1-18 0,-17 18 15,-1-1-15,123 36-1,54 0 1,0-35-1,-71-18 1,-142 0 0,-34 0-1,0 0-15,17 0 16,-17-18 0,-1 18-16,1-18 15,-18 1-15,18-1 16,17 1-1,0-36 1,-17 0 0,-1 17-1,-17 1 1,18 18 15,-18-1-31,0 0 16,18-35-1,-18 18 1,0 17 0,17-17-1,1 17 1,17-17 0,-17 35-1,0 0 1,17 0 15,53 0-15,88 0-1,-70 0-15,0 0 16,-18 0-16,18 0 0,-35 0 31,52-17-15,-105 17-1,35 0 1,53 88 0,-1 0-1,-69-53 1,-19-35 0,19 36-1,-1-36 1,-18 0-1,-17 17-15,18-17 16,-18 18-16,35-1 16,1-17-1,17 36 1,17-19 0,18 19-1,142 52 1,-54-18-1,124 1 1,17-1 0,54 36-1,34-53 1,-52-17 0,-159-36-16,-53 0 15,1 0-15,-72 0 16,-17 0-16,18 0 15,-19 0 1,1 0 15,71 0-15,158 0 0,-17 0-1,17 0 1,-88 0-1,18 0 1,-107 0 0,-69-18-16,17 0 15,0-17-15,-1 35 16,19-18-16,105-17 16,-35 0-1,18 17 1,35 0-1,-53-17 1,-35 0 15,-35 35-15,17-18 0,-70 18-1,-1 0 1,19 0-1,-19 0 1,124 0 0,53-35-1,-35 0 1,-106 35 0,0 0-1,0-18 1,53 0-1,17 1 1,1-1 0,-89 18-16,0-17 15,-17 17-15,-1 0 16,19 0-16,87 0 16,1 0-1,-1 0 1,-35 0-1,-35 0 1,18 17 0,-1-17-1,19 35 17,-19-17-17,1 17 1,-36-35-16,35 18 15,19 0-15,-36-18 16,35 35 0,71 0-1,70 18 1,18 0 0,17-18-1,-123-17 1,1 17-1,52-17 1,0-18 0,-124 0-1,-17 0 1,-18 0-16,18 0 0,53 0 16,88 0-1,-123 0 1,-1-18-1,-17 1 1,35-19 0,1-17-1,34 18 1,1-35 0,-36-1-1,-18-17 1,-52 53-16,17-18 15,-35 17-15,18 19 16,-1-19-16,-17-34 16,18 35-1,-18-54 17,0 19-17,-18 17 1,-70-35-1,53 35 1,-18-18 0,-17-17-1,34 0 1,1 53-16,17-1 16,1 1-16,17 0 15,-18-18-15,0-18 16,-17-52-1,0 35 1,0-1 0,17 37-1,0-1 1,1 0 15,-1-18-15,0-17-1,-17 17-15,35 1 32,-18-36-32,1-17 0,-1-1 15,1-17 1,17 53 0,-18 35-1,0-35 1,1-18-1,17-18 1,0-17 0,0-35-1,0 17 1,70-88 0,-35 88-16,1 18 15,17 0-15,-18 35 16,0 0-16,18-17 15,18 17 1,-18 18 0,-18 53 15,53-36-15,18 1-1,53-19 1,-54 54-1,1 0 1,-53 17 0,-35 18-16,52-35 15,-52 35-15,17-35 16,1 17-16,-1-35 16,18 0-1,-18 0 1,0 18-1,36-53 1,-1 0 0,1-36 15,0 18-15,17-70-1,0 52 1,-70 72-16,17 16 15,-35-34-15,35 17 16,-17-18 0,-1 1-1,-17 34 1,0-17 0,0 18-1,0-35 1,0-19-1,0-34 1,0-1 0,0 72-16,0 16 15,0 19-15,0-19 16,0-17 0,-35-17-1,0-18 1,-53-106-1,0 0 1,-1-36 0,36 54-1,-17 35 1,52 106 0,1 35 62,-1 0-78,0 0 15,1 0 1,-19 0 0,1 0-1,-18 0 1,18 0-1,0 0 1,17 0 0,-17 0-1,17-18 1,-17 0-16,0 18 16,17-17-1,-17 17 1,35-18-1,-18 18 1,-17-35 0,-1 17-1,1 0 1,-18-17 15,18 0-15,17 35-1,-17-18 1,17 18-16,1-17 16,-1-1-16,0 0 15,1 18 1,-1-35 15,1 35-31,-1-18 16,0 18-1,-17-35 1,17 0 0,1 17-1,-1-17 1,0 0-16,18-1 16,-17-17-16,17 18 15,-18-35-15,18 17 16,0-35 15,-17-1-15,-1 54-1,18 17 1,0 1 15,0-1-15,0 1 15,0-1-15,0 0-1,18 1 1,-1-19 0,-17 19-1,35-19 1,-35 1-1,0 17 1,18 1 0,-18-1-1,35-17 17,-17 0-17,-18 17-15,18 0 16,17-35-1,-17 18 1,17 18 0,0-19-1,-17 1 1,-1 17 0,19-17-1,17-35 16,70-1-15,18 0 0,-106 71-16,-17-17 15,17-1-15,-17 18 0,0 0 16,-1 0 46,-17-18-46,18 18 15,-18-35 1,0 18 14,0-1 1,0 0-31,0 1 0,0-1 15,0 0-16,0 1-15,-18-1 16,-70-52 0,-35-54-1,-1-88 1,18-158 0,36 123 15,34 71-16,1 70 1,18 35 0,-19 18-1,1 36 1,17 17 15,1 0 16,-19 0-16,19 0-31,-54 17 16,1 1 0,17 0-1,17-1 16,1 1-15,-18-18 0,18 0-1,17 0 1,1 0 0,-19 0-1,1 0-15,-18 0 16,36 0-1,-1 0 1,0 0 0,1 0-1,-1 0 1,0 0 0,1 0-1,-1 0 1,1 0-1,-19 0 1,19 0 0,-1 0-16,-88-35 15,53 35-15,-17-18 16,-19-17 0,1 35-1,53 0 1,17 0 15,1 0 0,-1-18 1,-17 0-17,0 1-15,-1 17 31,1 0-15,-36-35 0,36 35-1,17-18 17,1 0-1,17 1 0,-18 17-15,18-18-16,-17-17 15,-1-1-15,0 19 16,18-19 0,-17 1-1,-1 0 1,0-36-1,1 36 1,17 17 0,0 1 15,0-1 0,35-17-31,0-36 16,18-87-1,0-1-15,35-176 32,-52 194-32,-1 17 15,0 1 1,-17 105 0,-1 0-1,-17 1 1,18-1-1,-18 0 1,0-17 0,18-53-1,-18-53 1,53-141 0,-18 70-1,0 36 1,-35 87-1,0 54 1,0-18 0,18 18-1,-18 0 1,17-54 0,-17-69-1,0 70-15,0-18 16,0 17-16,0 19 15,0 17-15,0 0 16,-17-17 15,-1 34-15,18 19 0,-17-19-1,-1 1 1,-17-106-1,-18-71 1,-35-88 0,-1 36-1,54 158-15,17 18 32,18 35-32,-17 0 0,-1 0 15,-17-35 1,0 35-1,17 53 110,0 0-125,1 0 16,-36 0-16,-35 18 16,35-1 15,35 1-15,-17-18-1,-36 18 1,18-1-1,-53-17 1,-141 0 0,-70 0-1,35 0 1,17 0 0,177 0-1,35 0 1,-35 0-1,-124-35 1,-105 0 0,-18-18-1,-18-18 17,106 53-17,35 1 1,-88-1-1,89-17 1,87 35-16,1-18 16,17 1-16,-53-19 15,18 19-15,-194-36 16,53 0 0,52 35-1,89 18 1,0 0 15,-53 0-15,0 0-1,18 0 1,-36 36 0,0-1-1,106-18-15,36 1 16,-1-18-16,36 18 0,0-18 15,17 17 1,1-17 0,-19 18-1,-34-18 1,-54 0 0,36 0-1,53 0 1,-1 0-1,-34 0 1,-1 35 15,54-35-15,-1 0-16,0 18 16,-17 0 15,18-1-16,-36 1 1,-18 17 0,18-35-1,36 18 1,-1-18 0,-17 0-1,17 0-15,0 17 16,-17-17-16,17 0 15,-17 36-15,-18-19 16,18 1 0,0 17 15,17-35 63,0 0-79,1 0 1,-54-17 0,54 17 77,-1-18-93,0 18 16,-17 0 0,17 0-1,-35 0 1,18 0-1,18 0-15,-19 0 16,19 0-16,-1 0 0,-17 0 16,-106-35-1,35 35 1,18-18 0,-36 18-1,-17-35 1,-35 17-1,-18-17 1,-124 0 0,53 17-1,-105-35 1,229 53 0,-124-18-1,160 1-15,-19-1 16,-158-17-1,-106 17 1,17 18 0,54 0-1,-89 0 1,0 0 0,160 0-1,140 0 1,17 0-1,54 0-15,0 0 16,-18 0-16,-18 0 16,1 0-16,-159 0 15,-1 35 1,-52 18 0,88-35 15,-53 17-16,18 1 1,88-1 0,-106-18-1,-35 19 1,-107-36 0,213 0-16,-36 0 15,-52 0-15,-160 0 16,-52 0-16,-582 0 15,564 53 1,177 0 0,-36 0-1,-53 17 1,-53 71 0,107 53 15,334-88-16,18-53 1,0-18 0,0-17-16,0 88 15,0-53-15,0 0 16,18 52 0,87 107-1,107 53 1,-35-71-1,-72-53 1,-69-88 0,-19-18 31,1-35-32,0 18-15,17-1 16,0 1-1,124 52 1,-18 1 0,71 17-1,-18 0 1,-53-17 0,-88-36-1,-18-17 1,124 70-1,52-17 1,54 52 0,-124-70-1,-53 18 1,-17-36 0,229 106-16,-159-88 15,18 35 1,105 18-1,89 53 1,-141-71 0,-71 0-1,-71-35 1,1 0 0,17 0-1,124 53 1,-106-53-16,-71-18 15,-18-18 1,19 1-16,52 88 16,35 17-1,-17-52 1,-35-1 15,-1-34-15,36 52-1,18 0 1,-36 0 0,-18-52-1,19 17-15,-37-18 16,19 18-16,0 0 16,-18-18-1,17 18 1,-17-18-1,35 0 1,0 18 0,53 0-1,-52-35 1,-1 0 0,-53-1-1,18 18 1,18 18-1,-36-53-15,0 18 16,0 17-16,1-35 16,17 0-16,17 36 15,1-36 1,88 70 15,-89-35-15,-35 1-1,54-19 1,-37 1 0,-34-18-1,0 0 1,-1 53 0,36-18-1,-35-17 1,-18-1-1,0 19 1,35 34 0,-17 54-1,-1-71 1,-17-36 0,0 1-1,36 17 1,34 53-1,-34-52-15,-1-1 16,0-17-16,18 17 16,0-18-16,-18-17 15,1 18 1,-19-18 0,18 0 15,18 0-16,0 18 1,18-18 0,17 17-1,-70-17 1,-1 0 0,1 18 15,0 0 16,-1-18-47,-17 17 15,18-17 1,0 18 0,-1-18 15,-17 18 0,18-1 16,-18 1 15,17-18 1,-17 18-47,18-18 15,0 17 0,-18 1-15,0-1-1,0 1 17,17 0 46,-17-1-63,0 1 79,0 0 125</inkml:trace>
  <inkml:trace contextRef="#ctx0" brushRef="#br0" timeOffset="2000.82">30762 16951 0,'18'0'16,"-18"18"-1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D7D6A3-58FC-498D-8FCC-F158510A9658}" type="datetimeFigureOut">
              <a:rPr lang="en-US" smtClean="0"/>
              <a:t>5/20/2024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DD3C7-09A3-4FAE-BEB8-19FEF1926070}" type="slidenum">
              <a:rPr lang="en-US" smtClean="0"/>
              <a:t>‹#›</a:t>
            </a:fld>
            <a:endParaRPr lang="en-US" dirty="0"/>
          </a:p>
        </p:txBody>
      </p:sp>
    </p:spTree>
    <p:extLst>
      <p:ext uri="{BB962C8B-B14F-4D97-AF65-F5344CB8AC3E}">
        <p14:creationId xmlns:p14="http://schemas.microsoft.com/office/powerpoint/2010/main" val="193426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0510C1-68D9-426D-AFF5-EDA5A83FE26A}"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58489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091879-48A3-47A5-B5C8-C41471DFF8B2}" type="datetime1">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4860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AC7C44A-C59B-49C4-9531-4190F8FAE95F}"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1422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6C27C16-19D4-4027-9C62-B26B19FAF244}"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1129658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ECDA05-0A74-445A-9678-785271128EAB}"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06237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ACA9B6-A8AD-4AF5-BB43-51E59DFE94B3}" type="datetime1">
              <a:rPr lang="en-US" smtClean="0"/>
              <a:t>5/20/2024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41657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F9AA368-3A61-4BEF-AE31-0F0140812D38}" type="datetime1">
              <a:rPr lang="en-US" smtClean="0"/>
              <a:t>5/20/2024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852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F70FDF-F600-4B46-B231-29938188BEE7}"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57802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058A41-3024-4EAE-B64C-415ABA25C013}"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47626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974CA42-1A45-4FB0-8BE1-C01D6544A525}"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6984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7BB06A-C244-4D67-B7D6-73ED97A417CC}" type="datetime1">
              <a:rPr lang="en-US" smtClean="0"/>
              <a:t>5/20/2024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4170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62B9DB-4E53-4561-B648-0C97F954A6ED}" type="datetime1">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3998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4AD8F65-68DA-4DE0-AA51-C1705F712F09}" type="datetime1">
              <a:rPr lang="en-US" smtClean="0"/>
              <a:t>5/20/2024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1133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008D61C-CB42-4521-A465-4F00F6373107}" type="datetime1">
              <a:rPr lang="en-US" smtClean="0"/>
              <a:t>5/20/2024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21578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D1543F9-AF82-48DC-9EF3-0CBC98B23DF1}" type="datetime1">
              <a:rPr lang="en-US" smtClean="0"/>
              <a:t>5/20/2024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983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3B79E4A-1422-43DE-B397-8AA34503285C}" type="datetime1">
              <a:rPr lang="en-US" smtClean="0"/>
              <a:t>5/20/2024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238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79680-FDFB-4F63-A942-14E00CD81373}" type="datetime1">
              <a:rPr lang="en-US" smtClean="0"/>
              <a:t>5/20/2024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57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6C27C16-19D4-4027-9C62-B26B19FAF244}" type="datetime1">
              <a:rPr lang="en-US" smtClean="0"/>
              <a:t>5/20/2024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96231135"/>
      </p:ext>
    </p:extLst>
  </p:cSld>
  <p:clrMap bg1="dk1" tx1="lt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customXml" Target="../ink/ink4.xml"/><Relationship Id="rId3" Type="http://schemas.openxmlformats.org/officeDocument/2006/relationships/image" Target="../media/image7.png"/><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tags" Target="../tags/tag2.xml"/><Relationship Id="rId11" Type="http://schemas.openxmlformats.org/officeDocument/2006/relationships/customXml" Target="../ink/ink3.xml"/><Relationship Id="rId5" Type="http://schemas.openxmlformats.org/officeDocument/2006/relationships/customXml" Target="../ink/ink1.xml"/><Relationship Id="rId10" Type="http://schemas.openxmlformats.org/officeDocument/2006/relationships/image" Target="../media/image11.emf"/><Relationship Id="rId4" Type="http://schemas.openxmlformats.org/officeDocument/2006/relationships/image" Target="../media/image8.jpg"/><Relationship Id="rId9" Type="http://schemas.openxmlformats.org/officeDocument/2006/relationships/customXml" Target="../ink/ink2.xml"/><Relationship Id="rId1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6000">
              <a:schemeClr val="accent4">
                <a:lumMod val="95000"/>
                <a:lumOff val="5000"/>
              </a:schemeClr>
            </a:gs>
            <a:gs pos="100000">
              <a:schemeClr val="accent5">
                <a:lumMod val="5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F1FE-7C96-4161-95B9-B9C1C51936E4}"/>
              </a:ext>
            </a:extLst>
          </p:cNvPr>
          <p:cNvSpPr>
            <a:spLocks noGrp="1"/>
          </p:cNvSpPr>
          <p:nvPr>
            <p:ph type="ctrTitle"/>
          </p:nvPr>
        </p:nvSpPr>
        <p:spPr/>
        <p:txBody>
          <a:bodyPr>
            <a:normAutofit/>
          </a:bodyPr>
          <a:lstStyle/>
          <a:p>
            <a:r>
              <a:rPr lang="en-US" dirty="0">
                <a:solidFill>
                  <a:schemeClr val="tx1"/>
                </a:solidFill>
              </a:rPr>
              <a:t>Warringal greens</a:t>
            </a:r>
          </a:p>
        </p:txBody>
      </p:sp>
      <p:sp>
        <p:nvSpPr>
          <p:cNvPr id="3" name="Subtitle 2">
            <a:extLst>
              <a:ext uri="{FF2B5EF4-FFF2-40B4-BE49-F238E27FC236}">
                <a16:creationId xmlns:a16="http://schemas.microsoft.com/office/drawing/2014/main" id="{C8525207-C54B-46FA-899C-064FCA594382}"/>
              </a:ext>
            </a:extLst>
          </p:cNvPr>
          <p:cNvSpPr>
            <a:spLocks noGrp="1"/>
          </p:cNvSpPr>
          <p:nvPr>
            <p:ph type="subTitle" idx="1"/>
          </p:nvPr>
        </p:nvSpPr>
        <p:spPr/>
        <p:txBody>
          <a:bodyPr>
            <a:normAutofit/>
          </a:bodyPr>
          <a:lstStyle/>
          <a:p>
            <a:r>
              <a:rPr lang="en-US" dirty="0">
                <a:solidFill>
                  <a:schemeClr val="tx1"/>
                </a:solidFill>
              </a:rPr>
              <a:t>By Alister</a:t>
            </a:r>
          </a:p>
        </p:txBody>
      </p:sp>
      <p:sp>
        <p:nvSpPr>
          <p:cNvPr id="4" name="Down Arrow 3"/>
          <p:cNvSpPr/>
          <p:nvPr/>
        </p:nvSpPr>
        <p:spPr>
          <a:xfrm>
            <a:off x="3192087" y="548640"/>
            <a:ext cx="2901142" cy="2576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ight Arrow 4"/>
          <p:cNvSpPr/>
          <p:nvPr/>
        </p:nvSpPr>
        <p:spPr>
          <a:xfrm>
            <a:off x="249382" y="3848793"/>
            <a:ext cx="905573" cy="8146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Down Arrow 7"/>
          <p:cNvSpPr/>
          <p:nvPr/>
        </p:nvSpPr>
        <p:spPr>
          <a:xfrm>
            <a:off x="1421476" y="432262"/>
            <a:ext cx="1986742" cy="28928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p:cNvSpPr/>
          <p:nvPr/>
        </p:nvSpPr>
        <p:spPr>
          <a:xfrm rot="10800000">
            <a:off x="8869680" y="3429000"/>
            <a:ext cx="2177935" cy="13729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12990724"/>
      </p:ext>
    </p:extLst>
  </p:cSld>
  <p:clrMapOvr>
    <a:masterClrMapping/>
  </p:clrMapOvr>
  <mc:AlternateContent xmlns:mc="http://schemas.openxmlformats.org/markup-compatibility/2006" xmlns:p14="http://schemas.microsoft.com/office/powerpoint/2010/main">
    <mc:Choice Requires="p14">
      <p:transition spd="slow" p14:dur="3000" advTm="4193">
        <p14:shred/>
      </p:transition>
    </mc:Choice>
    <mc:Fallback xmlns="">
      <p:transition spd="slow" advTm="4193">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5964707"/>
          </a:xfrm>
        </p:spPr>
        <p:txBody>
          <a:bodyPr/>
          <a:lstStyle/>
          <a:p>
            <a:pPr marL="285750" indent="-285750">
              <a:buFont typeface="Arial" panose="020B0604020202020204" pitchFamily="34" charset="0"/>
              <a:buChar char="•"/>
            </a:pPr>
            <a:r>
              <a:rPr lang="en-AU" sz="4800" dirty="0"/>
              <a:t>AKA Native Spinach</a:t>
            </a:r>
            <a:br>
              <a:rPr lang="en-AU" sz="1400" dirty="0"/>
            </a:br>
            <a:endParaRPr lang="en-AU" sz="1400" dirty="0"/>
          </a:p>
        </p:txBody>
      </p:sp>
      <p:pic>
        <p:nvPicPr>
          <p:cNvPr id="4" name="Content Placeholder 3" descr="Tetragonia (Aizoaceae) - Wikispec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9713" y="2052638"/>
            <a:ext cx="5594349" cy="4195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206218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5355">
        <p15:prstTrans prst="crush"/>
      </p:transition>
    </mc:Choice>
    <mc:Fallback xmlns="">
      <p:transition spd="slow" advTm="535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Must be cooked</a:t>
            </a:r>
          </a:p>
        </p:txBody>
      </p:sp>
      <p:pic>
        <p:nvPicPr>
          <p:cNvPr id="4" name="Content Placeholder 3" descr="Vector drawing of empty black pot | Free SV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13247" y="2033124"/>
            <a:ext cx="5654665" cy="4195762"/>
          </a:xfrm>
        </p:spPr>
      </p:pic>
      <p:pic>
        <p:nvPicPr>
          <p:cNvPr id="5" name="Picture 4" descr="Warrigal greens | Anna Gregory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949" y="2286000"/>
            <a:ext cx="1573876" cy="665018"/>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3511440" y="2374920"/>
              <a:ext cx="2953080" cy="1416240"/>
            </p14:xfrm>
          </p:contentPart>
        </mc:Choice>
        <mc:Fallback xmlns="">
          <p:pic>
            <p:nvPicPr>
              <p:cNvPr id="6" name="Ink 5"/>
              <p:cNvPicPr/>
              <p:nvPr/>
            </p:nvPicPr>
            <p:blipFill>
              <a:blip r:embed="rId8"/>
              <a:stretch>
                <a:fillRect/>
              </a:stretch>
            </p:blipFill>
            <p:spPr>
              <a:xfrm>
                <a:off x="3495600" y="2311560"/>
                <a:ext cx="2984760" cy="154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p14:cNvContentPartPr/>
              <p14:nvPr/>
            </p14:nvContentPartPr>
            <p14:xfrm>
              <a:off x="6222960" y="2343240"/>
              <a:ext cx="1340280" cy="597240"/>
            </p14:xfrm>
          </p:contentPart>
        </mc:Choice>
        <mc:Fallback xmlns="">
          <p:pic>
            <p:nvPicPr>
              <p:cNvPr id="7" name="Ink 6"/>
              <p:cNvPicPr/>
              <p:nvPr/>
            </p:nvPicPr>
            <p:blipFill>
              <a:blip r:embed="rId10"/>
              <a:stretch>
                <a:fillRect/>
              </a:stretch>
            </p:blipFill>
            <p:spPr>
              <a:xfrm>
                <a:off x="6207120" y="2279520"/>
                <a:ext cx="13719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p14:cNvContentPartPr/>
              <p14:nvPr/>
            </p14:nvContentPartPr>
            <p14:xfrm>
              <a:off x="3498840" y="984240"/>
              <a:ext cx="3956400" cy="1746720"/>
            </p14:xfrm>
          </p:contentPart>
        </mc:Choice>
        <mc:Fallback xmlns="">
          <p:pic>
            <p:nvPicPr>
              <p:cNvPr id="8" name="Ink 7"/>
              <p:cNvPicPr/>
              <p:nvPr/>
            </p:nvPicPr>
            <p:blipFill>
              <a:blip r:embed="rId12"/>
              <a:stretch>
                <a:fillRect/>
              </a:stretch>
            </p:blipFill>
            <p:spPr>
              <a:xfrm>
                <a:off x="3489480" y="974880"/>
                <a:ext cx="3975120" cy="1765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p14:cNvContentPartPr/>
              <p14:nvPr/>
            </p14:nvContentPartPr>
            <p14:xfrm>
              <a:off x="0" y="171360"/>
              <a:ext cx="11081160" cy="6344280"/>
            </p14:xfrm>
          </p:contentPart>
        </mc:Choice>
        <mc:Fallback xmlns="">
          <p:pic>
            <p:nvPicPr>
              <p:cNvPr id="9" name="Ink 8"/>
              <p:cNvPicPr/>
              <p:nvPr/>
            </p:nvPicPr>
            <p:blipFill>
              <a:blip r:embed="rId14"/>
              <a:stretch>
                <a:fillRect/>
              </a:stretch>
            </p:blipFill>
            <p:spPr>
              <a:xfrm>
                <a:off x="-9360" y="162000"/>
                <a:ext cx="11099880" cy="6363000"/>
              </a:xfrm>
              <a:prstGeom prst="rect">
                <a:avLst/>
              </a:prstGeom>
            </p:spPr>
          </p:pic>
        </mc:Fallback>
      </mc:AlternateContent>
      <p:sp>
        <p:nvSpPr>
          <p:cNvPr id="10" name="Right Arrow 9"/>
          <p:cNvSpPr/>
          <p:nvPr/>
        </p:nvSpPr>
        <p:spPr>
          <a:xfrm>
            <a:off x="399011" y="3133898"/>
            <a:ext cx="2103120" cy="17706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ustDataLst>
      <p:tags r:id="rId1"/>
    </p:custDataLst>
    <p:extLst>
      <p:ext uri="{BB962C8B-B14F-4D97-AF65-F5344CB8AC3E}">
        <p14:creationId xmlns:p14="http://schemas.microsoft.com/office/powerpoint/2010/main" val="969320758"/>
      </p:ext>
    </p:extLst>
  </p:cSld>
  <p:clrMapOvr>
    <a:masterClrMapping/>
  </p:clrMapOvr>
  <mc:AlternateContent xmlns:mc="http://schemas.openxmlformats.org/markup-compatibility/2006" xmlns:p14="http://schemas.microsoft.com/office/powerpoint/2010/main">
    <mc:Choice Requires="p14">
      <p:transition spd="slow" p14:dur="800" advTm="4848">
        <p:circle/>
      </p:transition>
    </mc:Choice>
    <mc:Fallback xmlns="">
      <p:transition spd="slow" advTm="4848">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Use them in pesto and omelettes</a:t>
            </a:r>
          </a:p>
        </p:txBody>
      </p:sp>
      <p:pic>
        <p:nvPicPr>
          <p:cNvPr id="4" name="Picture 3">
            <a:extLst>
              <a:ext uri="{FF2B5EF4-FFF2-40B4-BE49-F238E27FC236}">
                <a16:creationId xmlns:a16="http://schemas.microsoft.com/office/drawing/2014/main" id="{FF26C401-DE34-ED0E-02F7-B98D007ECA4F}"/>
              </a:ext>
            </a:extLst>
          </p:cNvPr>
          <p:cNvPicPr>
            <a:picLocks noChangeAspect="1"/>
          </p:cNvPicPr>
          <p:nvPr/>
        </p:nvPicPr>
        <p:blipFill>
          <a:blip r:embed="rId2"/>
          <a:stretch>
            <a:fillRect/>
          </a:stretch>
        </p:blipFill>
        <p:spPr>
          <a:xfrm>
            <a:off x="1116422" y="2262029"/>
            <a:ext cx="4792751" cy="3190198"/>
          </a:xfrm>
          <a:prstGeom prst="rect">
            <a:avLst/>
          </a:prstGeom>
        </p:spPr>
      </p:pic>
      <p:pic>
        <p:nvPicPr>
          <p:cNvPr id="5" name="Picture 4">
            <a:extLst>
              <a:ext uri="{FF2B5EF4-FFF2-40B4-BE49-F238E27FC236}">
                <a16:creationId xmlns:a16="http://schemas.microsoft.com/office/drawing/2014/main" id="{8F1A0355-4BAA-AC7A-5402-05ACCF009170}"/>
              </a:ext>
            </a:extLst>
          </p:cNvPr>
          <p:cNvPicPr>
            <a:picLocks noChangeAspect="1"/>
          </p:cNvPicPr>
          <p:nvPr/>
        </p:nvPicPr>
        <p:blipFill>
          <a:blip r:embed="rId3"/>
          <a:stretch>
            <a:fillRect/>
          </a:stretch>
        </p:blipFill>
        <p:spPr>
          <a:xfrm>
            <a:off x="7147237" y="1661723"/>
            <a:ext cx="2787276" cy="4199285"/>
          </a:xfrm>
          <a:prstGeom prst="rect">
            <a:avLst/>
          </a:prstGeom>
        </p:spPr>
      </p:pic>
    </p:spTree>
    <p:extLst>
      <p:ext uri="{BB962C8B-B14F-4D97-AF65-F5344CB8AC3E}">
        <p14:creationId xmlns:p14="http://schemas.microsoft.com/office/powerpoint/2010/main" val="2483210455"/>
      </p:ext>
    </p:extLst>
  </p:cSld>
  <p:clrMapOvr>
    <a:masterClrMapping/>
  </p:clrMapOvr>
  <p:transition spd="slow" advTm="1734">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2633382"/>
          </a:xfrm>
        </p:spPr>
        <p:txBody>
          <a:bodyPr/>
          <a:lstStyle/>
          <a:p>
            <a:pPr algn="ctr" fontAlgn="base"/>
            <a:r>
              <a:rPr lang="en-AU" sz="3200" b="1" i="1" dirty="0">
                <a:solidFill>
                  <a:srgbClr val="E09900"/>
                </a:solidFill>
                <a:latin typeface="Average Sans"/>
              </a:rPr>
              <a:t>Ingredients for </a:t>
            </a:r>
            <a:r>
              <a:rPr lang="en-AU" sz="3200" b="1" dirty="0">
                <a:solidFill>
                  <a:srgbClr val="FFFFFF"/>
                </a:solidFill>
                <a:latin typeface="Average Sans"/>
              </a:rPr>
              <a:t>Pan fried Pink Snapper, Native lemon grass reduction, Vegetable puree, sautéed sea parsley and warrigal greens</a:t>
            </a:r>
            <a:br>
              <a:rPr lang="en-AU" sz="3200" b="1" dirty="0">
                <a:solidFill>
                  <a:srgbClr val="FFFFFF"/>
                </a:solidFill>
                <a:latin typeface="Average Sans"/>
              </a:rPr>
            </a:br>
            <a:br>
              <a:rPr lang="en-AU" b="1" dirty="0">
                <a:solidFill>
                  <a:srgbClr val="E09900"/>
                </a:solidFill>
                <a:latin typeface="Average Sans"/>
              </a:rPr>
            </a:br>
            <a:endParaRPr lang="en-AU" dirty="0"/>
          </a:p>
        </p:txBody>
      </p:sp>
      <p:sp>
        <p:nvSpPr>
          <p:cNvPr id="3" name="Content Placeholder 2"/>
          <p:cNvSpPr>
            <a:spLocks noGrp="1"/>
          </p:cNvSpPr>
          <p:nvPr>
            <p:ph idx="1"/>
          </p:nvPr>
        </p:nvSpPr>
        <p:spPr>
          <a:xfrm>
            <a:off x="542873" y="2100113"/>
            <a:ext cx="3266145" cy="4195481"/>
          </a:xfrm>
        </p:spPr>
        <p:txBody>
          <a:bodyPr/>
          <a:lstStyle/>
          <a:p>
            <a:pPr fontAlgn="base"/>
            <a:r>
              <a:rPr lang="en-AU" sz="1400" dirty="0"/>
              <a:t>Serves 2</a:t>
            </a:r>
          </a:p>
          <a:p>
            <a:pPr fontAlgn="base"/>
            <a:r>
              <a:rPr lang="en-AU" sz="1400" dirty="0"/>
              <a:t>350g Snapper fillets, skin on, scaled (reserved snapper bones)</a:t>
            </a:r>
            <a:br>
              <a:rPr lang="en-AU" sz="1400" dirty="0"/>
            </a:br>
            <a:r>
              <a:rPr lang="en-AU" sz="1400" dirty="0"/>
              <a:t>100g Warrigal greens</a:t>
            </a:r>
            <a:br>
              <a:rPr lang="en-AU" sz="1400" dirty="0"/>
            </a:br>
            <a:r>
              <a:rPr lang="en-AU" sz="1400" dirty="0"/>
              <a:t>200ml of selected vegetable puree</a:t>
            </a:r>
            <a:br>
              <a:rPr lang="en-AU" sz="1400" dirty="0"/>
            </a:br>
            <a:r>
              <a:rPr lang="en-AU" sz="1400" dirty="0"/>
              <a:t>150g cold butter, cubed</a:t>
            </a:r>
            <a:br>
              <a:rPr lang="en-AU" sz="1400" dirty="0"/>
            </a:br>
            <a:r>
              <a:rPr lang="en-AU" sz="1400" dirty="0"/>
              <a:t>2 sticks of celery</a:t>
            </a:r>
            <a:br>
              <a:rPr lang="en-AU" sz="1400" dirty="0"/>
            </a:br>
            <a:r>
              <a:rPr lang="en-AU" sz="1400" dirty="0"/>
              <a:t>Half Onion, rough chopped</a:t>
            </a:r>
            <a:br>
              <a:rPr lang="en-AU" sz="1400" dirty="0"/>
            </a:br>
            <a:r>
              <a:rPr lang="en-AU" sz="1400" dirty="0"/>
              <a:t>3 lemons</a:t>
            </a:r>
            <a:br>
              <a:rPr lang="en-AU" sz="1400" dirty="0"/>
            </a:br>
            <a:r>
              <a:rPr lang="en-AU" sz="1400" dirty="0"/>
              <a:t>20 springs of dried Native lemongrass</a:t>
            </a:r>
            <a:br>
              <a:rPr lang="en-AU" sz="1400" dirty="0"/>
            </a:br>
            <a:r>
              <a:rPr lang="en-AU" sz="1400" dirty="0"/>
              <a:t>3 sprigs of Sea Parsley</a:t>
            </a:r>
            <a:br>
              <a:rPr lang="en-AU" sz="1400" dirty="0"/>
            </a:br>
            <a:r>
              <a:rPr lang="en-AU" sz="1400" dirty="0"/>
              <a:t>Salt and pepper</a:t>
            </a:r>
            <a:br>
              <a:rPr lang="en-AU" sz="1400" dirty="0"/>
            </a:br>
            <a:r>
              <a:rPr lang="en-AU" sz="1400" dirty="0"/>
              <a:t>Olive oil</a:t>
            </a:r>
          </a:p>
          <a:p>
            <a:endParaRPr lang="en-AU" dirty="0"/>
          </a:p>
        </p:txBody>
      </p:sp>
      <p:sp>
        <p:nvSpPr>
          <p:cNvPr id="6" name="TextBox 5">
            <a:extLst>
              <a:ext uri="{FF2B5EF4-FFF2-40B4-BE49-F238E27FC236}">
                <a16:creationId xmlns:a16="http://schemas.microsoft.com/office/drawing/2014/main" id="{2892ECD3-74A7-1B33-36C2-AED06DEC5527}"/>
              </a:ext>
            </a:extLst>
          </p:cNvPr>
          <p:cNvSpPr txBox="1"/>
          <p:nvPr/>
        </p:nvSpPr>
        <p:spPr>
          <a:xfrm>
            <a:off x="200578" y="5972428"/>
            <a:ext cx="10772140" cy="646331"/>
          </a:xfrm>
          <a:prstGeom prst="rect">
            <a:avLst/>
          </a:prstGeom>
          <a:noFill/>
        </p:spPr>
        <p:txBody>
          <a:bodyPr wrap="square">
            <a:spAutoFit/>
          </a:bodyPr>
          <a:lstStyle/>
          <a:p>
            <a:r>
              <a:rPr lang="en-AU" dirty="0"/>
              <a:t>https://tuckerbush.com.au/pan-fried-pink-snapper-native-lemon-grass-reduction-vegetable-puree-sauteed-sea-parsley-and-warrigal-greens/</a:t>
            </a:r>
          </a:p>
        </p:txBody>
      </p:sp>
      <p:sp>
        <p:nvSpPr>
          <p:cNvPr id="8" name="TextBox 7">
            <a:extLst>
              <a:ext uri="{FF2B5EF4-FFF2-40B4-BE49-F238E27FC236}">
                <a16:creationId xmlns:a16="http://schemas.microsoft.com/office/drawing/2014/main" id="{99E3601E-FD34-30EF-516E-F036E763FBA2}"/>
              </a:ext>
            </a:extLst>
          </p:cNvPr>
          <p:cNvSpPr txBox="1"/>
          <p:nvPr/>
        </p:nvSpPr>
        <p:spPr>
          <a:xfrm>
            <a:off x="3809018" y="1904953"/>
            <a:ext cx="8042786" cy="4216539"/>
          </a:xfrm>
          <a:prstGeom prst="rect">
            <a:avLst/>
          </a:prstGeom>
          <a:noFill/>
        </p:spPr>
        <p:txBody>
          <a:bodyPr wrap="square">
            <a:spAutoFit/>
          </a:bodyPr>
          <a:lstStyle/>
          <a:p>
            <a:endParaRPr lang="en-AU" sz="1200" dirty="0"/>
          </a:p>
          <a:p>
            <a:r>
              <a:rPr lang="en-AU" b="1" dirty="0"/>
              <a:t>Method</a:t>
            </a:r>
            <a:endParaRPr lang="en-AU" sz="1200" dirty="0"/>
          </a:p>
          <a:p>
            <a:pPr marL="228600" indent="-228600">
              <a:buFont typeface="+mj-lt"/>
              <a:buAutoNum type="arabicPeriod"/>
            </a:pPr>
            <a:r>
              <a:rPr lang="en-AU" sz="1200" dirty="0"/>
              <a:t>    Season and dry snapper fillets, then fry skin side down in hot olive oil for two minutes. Apply pressure to avoid shrinkage, turn and cook two more minutes. Add squeeze of lemon and 1 tbsp butter to pan and baste. Transfer pan to oven on low heat to keep warm.</a:t>
            </a:r>
            <a:br>
              <a:rPr lang="en-AU" sz="1200" dirty="0"/>
            </a:br>
            <a:endParaRPr lang="en-AU" sz="1200" dirty="0"/>
          </a:p>
          <a:p>
            <a:pPr marL="228600" indent="-228600">
              <a:buFont typeface="+mj-lt"/>
              <a:buAutoNum type="arabicPeriod"/>
            </a:pPr>
            <a:r>
              <a:rPr lang="en-AU" sz="1200" dirty="0"/>
              <a:t>    Squeeze juice of one lemons and combine with 10 lemongrass strands, snapper bones, onion, celery and water to cover. Bring to boil, simmer 15 minutes, skimming. Remove bones, and strain, then return to pan and reduce further with addition of more native lemongrass to taste. Season. Once reduced by half and strained again, gently add cold cubes of butter, whisking to emulsify over medium heat until thickened.</a:t>
            </a:r>
            <a:br>
              <a:rPr lang="en-AU" sz="1200" dirty="0"/>
            </a:br>
            <a:endParaRPr lang="en-AU" sz="1200" dirty="0"/>
          </a:p>
          <a:p>
            <a:pPr marL="228600" indent="-228600">
              <a:buFont typeface="+mj-lt"/>
              <a:buAutoNum type="arabicPeriod"/>
            </a:pPr>
            <a:r>
              <a:rPr lang="en-AU" sz="1200" dirty="0"/>
              <a:t>    Take two handfuls of warrigal greens, bash with a rolling pin and boil quickly for two minutes to remove oxalic acid. Strain and squeeze out excess water. Pick fresh sea parsley on stems, blanch in hot water for 15 seconds (still want to retain crunch), then refresh in iced water. Remove and dry off leaves, season with salt and pepper then </a:t>
            </a:r>
            <a:r>
              <a:rPr lang="en-AU" sz="1200" dirty="0" err="1"/>
              <a:t>saute</a:t>
            </a:r>
            <a:r>
              <a:rPr lang="en-AU" sz="1200" dirty="0"/>
              <a:t> in hot butter with warrigal greens.</a:t>
            </a:r>
            <a:br>
              <a:rPr lang="en-AU" sz="1200" dirty="0"/>
            </a:br>
            <a:endParaRPr lang="en-AU" sz="1200" dirty="0"/>
          </a:p>
          <a:p>
            <a:pPr marL="228600" indent="-228600">
              <a:buFont typeface="+mj-lt"/>
              <a:buAutoNum type="arabicPeriod"/>
            </a:pPr>
            <a:r>
              <a:rPr lang="en-AU" sz="1200" dirty="0"/>
              <a:t>    Scrape vegetable puree, such as turnip, potato or pea puree onto plate, top with warrigal greens then warm snapper fillet, crispy skin side up. Drizzle with native lemongrass emulsion and garnish with sautéed sea parsley.</a:t>
            </a:r>
          </a:p>
          <a:p>
            <a:endParaRPr lang="en-AU" sz="1200" dirty="0"/>
          </a:p>
        </p:txBody>
      </p:sp>
    </p:spTree>
    <p:extLst>
      <p:ext uri="{BB962C8B-B14F-4D97-AF65-F5344CB8AC3E}">
        <p14:creationId xmlns:p14="http://schemas.microsoft.com/office/powerpoint/2010/main" val="4104762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844">
        <p15:prstTrans prst="airplane"/>
      </p:transition>
    </mc:Choice>
    <mc:Fallback xmlns="">
      <p:transition spd="slow" advTm="26844">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3|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661AA8-FA16-4E58-B6CE-5E6FE2A0946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2.xml><?xml version="1.0" encoding="utf-8"?>
<ds:datastoreItem xmlns:ds="http://schemas.openxmlformats.org/officeDocument/2006/customXml" ds:itemID="{39F30101-685D-45DE-9DB6-1F040B2FDE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FC55D3-F645-4907-9137-B16FB6054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378</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Average Sans</vt:lpstr>
      <vt:lpstr>Calibri</vt:lpstr>
      <vt:lpstr>Century Gothic</vt:lpstr>
      <vt:lpstr>Wingdings 3</vt:lpstr>
      <vt:lpstr>Ion</vt:lpstr>
      <vt:lpstr>Warringal greens</vt:lpstr>
      <vt:lpstr>AKA Native Spinach </vt:lpstr>
      <vt:lpstr>Must be cooked</vt:lpstr>
      <vt:lpstr>Use them in pesto and omelettes</vt:lpstr>
      <vt:lpstr>Ingredients for Pan fried Pink Snapper, Native lemon grass reduction, Vegetable puree, sautéed sea parsley and warrigal greens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2021-03-11T01:57:22Z</dcterms:created>
  <dcterms:modified xsi:type="dcterms:W3CDTF">2024-05-20T06:07:07Z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