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p:cViewPr varScale="1">
        <p:scale>
          <a:sx n="114" d="100"/>
          <a:sy n="114" d="100"/>
        </p:scale>
        <p:origin x="4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600E4-768F-440B-9D1B-CA524DE0F7AF}"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F8BA7DD3-7554-46F4-9302-F5564708A958}">
      <dgm:prSet/>
      <dgm:spPr/>
      <dgm:t>
        <a:bodyPr/>
        <a:lstStyle/>
        <a:p>
          <a:r>
            <a:rPr lang="en-AU" dirty="0"/>
            <a:t>Ingredients</a:t>
          </a:r>
          <a:endParaRPr lang="en-US" dirty="0"/>
        </a:p>
      </dgm:t>
    </dgm:pt>
    <dgm:pt modelId="{A1020852-2B33-490D-A78F-EFED5E422DA8}" type="parTrans" cxnId="{11F09B9D-2FB0-47FD-986D-A61476AA62FD}">
      <dgm:prSet/>
      <dgm:spPr/>
      <dgm:t>
        <a:bodyPr/>
        <a:lstStyle/>
        <a:p>
          <a:endParaRPr lang="en-US"/>
        </a:p>
      </dgm:t>
    </dgm:pt>
    <dgm:pt modelId="{D6C22AF6-DE94-4B7B-B643-20E7ECB7BCDD}" type="sibTrans" cxnId="{11F09B9D-2FB0-47FD-986D-A61476AA62FD}">
      <dgm:prSet/>
      <dgm:spPr/>
      <dgm:t>
        <a:bodyPr/>
        <a:lstStyle/>
        <a:p>
          <a:endParaRPr lang="en-US"/>
        </a:p>
      </dgm:t>
    </dgm:pt>
    <dgm:pt modelId="{D391819C-2269-442A-A1A8-1E776EC7EAF9}">
      <dgm:prSet/>
      <dgm:spPr/>
      <dgm:t>
        <a:bodyPr/>
        <a:lstStyle/>
        <a:p>
          <a:r>
            <a:rPr lang="en-AU" dirty="0"/>
            <a:t>1 extra large sheet frozen shortcrust pastry.</a:t>
          </a:r>
          <a:endParaRPr lang="en-US" dirty="0"/>
        </a:p>
      </dgm:t>
    </dgm:pt>
    <dgm:pt modelId="{E7330D4D-908C-482B-B7F1-26FF2A6179B8}" type="parTrans" cxnId="{40B5B112-B29F-4272-915A-2ED1BC513DF3}">
      <dgm:prSet/>
      <dgm:spPr/>
      <dgm:t>
        <a:bodyPr/>
        <a:lstStyle/>
        <a:p>
          <a:endParaRPr lang="en-US"/>
        </a:p>
      </dgm:t>
    </dgm:pt>
    <dgm:pt modelId="{306450F0-BD76-4450-BD9F-EF26D1BB7BF5}" type="sibTrans" cxnId="{40B5B112-B29F-4272-915A-2ED1BC513DF3}">
      <dgm:prSet/>
      <dgm:spPr/>
      <dgm:t>
        <a:bodyPr/>
        <a:lstStyle/>
        <a:p>
          <a:endParaRPr lang="en-US"/>
        </a:p>
      </dgm:t>
    </dgm:pt>
    <dgm:pt modelId="{197B76BB-0176-4203-B1CB-4B8AF16C458B}">
      <dgm:prSet/>
      <dgm:spPr/>
      <dgm:t>
        <a:bodyPr/>
        <a:lstStyle/>
        <a:p>
          <a:r>
            <a:rPr lang="en-AU"/>
            <a:t>6 eggs.</a:t>
          </a:r>
          <a:endParaRPr lang="en-US"/>
        </a:p>
      </dgm:t>
    </dgm:pt>
    <dgm:pt modelId="{A1064661-E020-485C-B8D3-D8F4AE6A67BE}" type="parTrans" cxnId="{62F4AAF2-3742-43C9-8740-08AFB66653D0}">
      <dgm:prSet/>
      <dgm:spPr/>
      <dgm:t>
        <a:bodyPr/>
        <a:lstStyle/>
        <a:p>
          <a:endParaRPr lang="en-US"/>
        </a:p>
      </dgm:t>
    </dgm:pt>
    <dgm:pt modelId="{02EDEE8D-140A-4744-9DB5-9226FAF2728D}" type="sibTrans" cxnId="{62F4AAF2-3742-43C9-8740-08AFB66653D0}">
      <dgm:prSet/>
      <dgm:spPr/>
      <dgm:t>
        <a:bodyPr/>
        <a:lstStyle/>
        <a:p>
          <a:endParaRPr lang="en-US"/>
        </a:p>
      </dgm:t>
    </dgm:pt>
    <dgm:pt modelId="{6D590CE5-2DCD-4C58-B4B9-18678C8E686E}">
      <dgm:prSet/>
      <dgm:spPr/>
      <dgm:t>
        <a:bodyPr/>
        <a:lstStyle/>
        <a:p>
          <a:r>
            <a:rPr lang="en-AU"/>
            <a:t>300 ml cream.</a:t>
          </a:r>
          <a:endParaRPr lang="en-US"/>
        </a:p>
      </dgm:t>
    </dgm:pt>
    <dgm:pt modelId="{05FC6FC4-E156-4768-9456-220D30A98054}" type="parTrans" cxnId="{762FA724-0F68-49DE-8CC7-F3FE74F364BC}">
      <dgm:prSet/>
      <dgm:spPr/>
      <dgm:t>
        <a:bodyPr/>
        <a:lstStyle/>
        <a:p>
          <a:endParaRPr lang="en-US"/>
        </a:p>
      </dgm:t>
    </dgm:pt>
    <dgm:pt modelId="{17A729D6-5544-439F-BFD1-EF0CC34D634A}" type="sibTrans" cxnId="{762FA724-0F68-49DE-8CC7-F3FE74F364BC}">
      <dgm:prSet/>
      <dgm:spPr/>
      <dgm:t>
        <a:bodyPr/>
        <a:lstStyle/>
        <a:p>
          <a:endParaRPr lang="en-US"/>
        </a:p>
      </dgm:t>
    </dgm:pt>
    <dgm:pt modelId="{15950B99-A86C-4BED-B56F-306127D9F0A3}">
      <dgm:prSet/>
      <dgm:spPr/>
      <dgm:t>
        <a:bodyPr/>
        <a:lstStyle/>
        <a:p>
          <a:r>
            <a:rPr lang="en-AU"/>
            <a:t>2 cups grated low-fat tasty cheese</a:t>
          </a:r>
          <a:endParaRPr lang="en-US"/>
        </a:p>
      </dgm:t>
    </dgm:pt>
    <dgm:pt modelId="{556443A9-50F1-4C84-BD62-6394C61CE8CD}" type="parTrans" cxnId="{E0C7B69B-75D4-41BD-972A-54400ECF4D21}">
      <dgm:prSet/>
      <dgm:spPr/>
      <dgm:t>
        <a:bodyPr/>
        <a:lstStyle/>
        <a:p>
          <a:endParaRPr lang="en-US"/>
        </a:p>
      </dgm:t>
    </dgm:pt>
    <dgm:pt modelId="{0D51348C-A42C-4FF6-9BB4-CDD3695AFE96}" type="sibTrans" cxnId="{E0C7B69B-75D4-41BD-972A-54400ECF4D21}">
      <dgm:prSet/>
      <dgm:spPr/>
      <dgm:t>
        <a:bodyPr/>
        <a:lstStyle/>
        <a:p>
          <a:endParaRPr lang="en-US"/>
        </a:p>
      </dgm:t>
    </dgm:pt>
    <dgm:pt modelId="{CF3A998C-79E3-4710-8740-68ECB8FFB812}">
      <dgm:prSet/>
      <dgm:spPr/>
      <dgm:t>
        <a:bodyPr/>
        <a:lstStyle/>
        <a:p>
          <a:r>
            <a:rPr lang="en-AU" dirty="0"/>
            <a:t>100gm Smoked Salmon, cut into strips</a:t>
          </a:r>
          <a:endParaRPr lang="en-US" dirty="0"/>
        </a:p>
      </dgm:t>
    </dgm:pt>
    <dgm:pt modelId="{2B49FC08-A79C-4319-B50A-7309836BF4EB}" type="parTrans" cxnId="{0AC07777-0E2C-4651-852D-27191404FD10}">
      <dgm:prSet/>
      <dgm:spPr/>
      <dgm:t>
        <a:bodyPr/>
        <a:lstStyle/>
        <a:p>
          <a:endParaRPr lang="en-US"/>
        </a:p>
      </dgm:t>
    </dgm:pt>
    <dgm:pt modelId="{9E23C37F-EB53-4585-89AE-7A5760888ABF}" type="sibTrans" cxnId="{0AC07777-0E2C-4651-852D-27191404FD10}">
      <dgm:prSet/>
      <dgm:spPr/>
      <dgm:t>
        <a:bodyPr/>
        <a:lstStyle/>
        <a:p>
          <a:endParaRPr lang="en-US"/>
        </a:p>
      </dgm:t>
    </dgm:pt>
    <dgm:pt modelId="{3AF219E3-203A-4E0C-B240-6E0A1E2DB77A}">
      <dgm:prSet/>
      <dgm:spPr/>
      <dgm:t>
        <a:bodyPr/>
        <a:lstStyle/>
        <a:p>
          <a:r>
            <a:rPr lang="en-AU" dirty="0"/>
            <a:t>2 tsp Sea Parsley</a:t>
          </a:r>
          <a:endParaRPr lang="en-US" dirty="0"/>
        </a:p>
      </dgm:t>
    </dgm:pt>
    <dgm:pt modelId="{BA48BB10-942E-405D-A99F-D83A5065C905}" type="parTrans" cxnId="{88890E87-9201-4EFF-95D8-D43B8F46F809}">
      <dgm:prSet/>
      <dgm:spPr/>
      <dgm:t>
        <a:bodyPr/>
        <a:lstStyle/>
        <a:p>
          <a:endParaRPr lang="en-US"/>
        </a:p>
      </dgm:t>
    </dgm:pt>
    <dgm:pt modelId="{116EEE1D-12A0-4FD4-9E3B-4B4A8B2954D9}" type="sibTrans" cxnId="{88890E87-9201-4EFF-95D8-D43B8F46F809}">
      <dgm:prSet/>
      <dgm:spPr/>
      <dgm:t>
        <a:bodyPr/>
        <a:lstStyle/>
        <a:p>
          <a:endParaRPr lang="en-US"/>
        </a:p>
      </dgm:t>
    </dgm:pt>
    <dgm:pt modelId="{8CFEBB71-AEB0-4279-A6AD-D9B4B95CD730}">
      <dgm:prSet/>
      <dgm:spPr/>
      <dgm:t>
        <a:bodyPr/>
        <a:lstStyle/>
        <a:p>
          <a:r>
            <a:rPr lang="en-AU"/>
            <a:t>Tropical Pepperberry Sea Salt to taste</a:t>
          </a:r>
          <a:endParaRPr lang="en-US"/>
        </a:p>
      </dgm:t>
    </dgm:pt>
    <dgm:pt modelId="{88A1C659-78FC-4BE6-BC1A-8F5C0EB022AE}" type="parTrans" cxnId="{97910F9B-9930-4E99-85BD-7EF548821CAF}">
      <dgm:prSet/>
      <dgm:spPr/>
      <dgm:t>
        <a:bodyPr/>
        <a:lstStyle/>
        <a:p>
          <a:endParaRPr lang="en-US"/>
        </a:p>
      </dgm:t>
    </dgm:pt>
    <dgm:pt modelId="{BA769489-A8E0-46E4-B7BF-2916C54C0C43}" type="sibTrans" cxnId="{97910F9B-9930-4E99-85BD-7EF548821CAF}">
      <dgm:prSet/>
      <dgm:spPr/>
      <dgm:t>
        <a:bodyPr/>
        <a:lstStyle/>
        <a:p>
          <a:endParaRPr lang="en-US"/>
        </a:p>
      </dgm:t>
    </dgm:pt>
    <dgm:pt modelId="{CF262318-E759-41FA-B9F7-F057F824DD7A}" type="pres">
      <dgm:prSet presAssocID="{299600E4-768F-440B-9D1B-CA524DE0F7AF}" presName="diagram" presStyleCnt="0">
        <dgm:presLayoutVars>
          <dgm:dir/>
          <dgm:resizeHandles val="exact"/>
        </dgm:presLayoutVars>
      </dgm:prSet>
      <dgm:spPr/>
    </dgm:pt>
    <dgm:pt modelId="{D2326882-DB36-451F-913A-54DF07247BD4}" type="pres">
      <dgm:prSet presAssocID="{F8BA7DD3-7554-46F4-9302-F5564708A958}" presName="node" presStyleLbl="node1" presStyleIdx="0" presStyleCnt="1">
        <dgm:presLayoutVars>
          <dgm:bulletEnabled val="1"/>
        </dgm:presLayoutVars>
      </dgm:prSet>
      <dgm:spPr/>
    </dgm:pt>
  </dgm:ptLst>
  <dgm:cxnLst>
    <dgm:cxn modelId="{54F32C00-7243-4A45-AA22-89E27FD6C708}" type="presOf" srcId="{D391819C-2269-442A-A1A8-1E776EC7EAF9}" destId="{D2326882-DB36-451F-913A-54DF07247BD4}" srcOrd="0" destOrd="1" presId="urn:microsoft.com/office/officeart/2005/8/layout/default"/>
    <dgm:cxn modelId="{15CAE104-AE42-4EE1-9B9F-196B81E9C23F}" type="presOf" srcId="{197B76BB-0176-4203-B1CB-4B8AF16C458B}" destId="{D2326882-DB36-451F-913A-54DF07247BD4}" srcOrd="0" destOrd="2" presId="urn:microsoft.com/office/officeart/2005/8/layout/default"/>
    <dgm:cxn modelId="{40B5B112-B29F-4272-915A-2ED1BC513DF3}" srcId="{F8BA7DD3-7554-46F4-9302-F5564708A958}" destId="{D391819C-2269-442A-A1A8-1E776EC7EAF9}" srcOrd="0" destOrd="0" parTransId="{E7330D4D-908C-482B-B7F1-26FF2A6179B8}" sibTransId="{306450F0-BD76-4450-BD9F-EF26D1BB7BF5}"/>
    <dgm:cxn modelId="{CDD23117-F266-4C5A-8E42-5B0524676662}" type="presOf" srcId="{3AF219E3-203A-4E0C-B240-6E0A1E2DB77A}" destId="{D2326882-DB36-451F-913A-54DF07247BD4}" srcOrd="0" destOrd="6" presId="urn:microsoft.com/office/officeart/2005/8/layout/default"/>
    <dgm:cxn modelId="{762FA724-0F68-49DE-8CC7-F3FE74F364BC}" srcId="{F8BA7DD3-7554-46F4-9302-F5564708A958}" destId="{6D590CE5-2DCD-4C58-B4B9-18678C8E686E}" srcOrd="2" destOrd="0" parTransId="{05FC6FC4-E156-4768-9456-220D30A98054}" sibTransId="{17A729D6-5544-439F-BFD1-EF0CC34D634A}"/>
    <dgm:cxn modelId="{46C4B05B-D499-486C-A872-AC4A0C0C2167}" type="presOf" srcId="{6D590CE5-2DCD-4C58-B4B9-18678C8E686E}" destId="{D2326882-DB36-451F-913A-54DF07247BD4}" srcOrd="0" destOrd="3" presId="urn:microsoft.com/office/officeart/2005/8/layout/default"/>
    <dgm:cxn modelId="{39B8EE5F-8681-4B58-B113-4C2BF9AF98FE}" type="presOf" srcId="{299600E4-768F-440B-9D1B-CA524DE0F7AF}" destId="{CF262318-E759-41FA-B9F7-F057F824DD7A}" srcOrd="0" destOrd="0" presId="urn:microsoft.com/office/officeart/2005/8/layout/default"/>
    <dgm:cxn modelId="{55AEFD6B-AA8F-4296-A95E-D12580E9E0A0}" type="presOf" srcId="{CF3A998C-79E3-4710-8740-68ECB8FFB812}" destId="{D2326882-DB36-451F-913A-54DF07247BD4}" srcOrd="0" destOrd="5" presId="urn:microsoft.com/office/officeart/2005/8/layout/default"/>
    <dgm:cxn modelId="{03CF4A77-9BCE-46E0-857F-C229D438AE8B}" type="presOf" srcId="{8CFEBB71-AEB0-4279-A6AD-D9B4B95CD730}" destId="{D2326882-DB36-451F-913A-54DF07247BD4}" srcOrd="0" destOrd="7" presId="urn:microsoft.com/office/officeart/2005/8/layout/default"/>
    <dgm:cxn modelId="{0AC07777-0E2C-4651-852D-27191404FD10}" srcId="{F8BA7DD3-7554-46F4-9302-F5564708A958}" destId="{CF3A998C-79E3-4710-8740-68ECB8FFB812}" srcOrd="4" destOrd="0" parTransId="{2B49FC08-A79C-4319-B50A-7309836BF4EB}" sibTransId="{9E23C37F-EB53-4585-89AE-7A5760888ABF}"/>
    <dgm:cxn modelId="{88890E87-9201-4EFF-95D8-D43B8F46F809}" srcId="{F8BA7DD3-7554-46F4-9302-F5564708A958}" destId="{3AF219E3-203A-4E0C-B240-6E0A1E2DB77A}" srcOrd="5" destOrd="0" parTransId="{BA48BB10-942E-405D-A99F-D83A5065C905}" sibTransId="{116EEE1D-12A0-4FD4-9E3B-4B4A8B2954D9}"/>
    <dgm:cxn modelId="{97910F9B-9930-4E99-85BD-7EF548821CAF}" srcId="{F8BA7DD3-7554-46F4-9302-F5564708A958}" destId="{8CFEBB71-AEB0-4279-A6AD-D9B4B95CD730}" srcOrd="6" destOrd="0" parTransId="{88A1C659-78FC-4BE6-BC1A-8F5C0EB022AE}" sibTransId="{BA769489-A8E0-46E4-B7BF-2916C54C0C43}"/>
    <dgm:cxn modelId="{E0C7B69B-75D4-41BD-972A-54400ECF4D21}" srcId="{F8BA7DD3-7554-46F4-9302-F5564708A958}" destId="{15950B99-A86C-4BED-B56F-306127D9F0A3}" srcOrd="3" destOrd="0" parTransId="{556443A9-50F1-4C84-BD62-6394C61CE8CD}" sibTransId="{0D51348C-A42C-4FF6-9BB4-CDD3695AFE96}"/>
    <dgm:cxn modelId="{11F09B9D-2FB0-47FD-986D-A61476AA62FD}" srcId="{299600E4-768F-440B-9D1B-CA524DE0F7AF}" destId="{F8BA7DD3-7554-46F4-9302-F5564708A958}" srcOrd="0" destOrd="0" parTransId="{A1020852-2B33-490D-A78F-EFED5E422DA8}" sibTransId="{D6C22AF6-DE94-4B7B-B643-20E7ECB7BCDD}"/>
    <dgm:cxn modelId="{287DF7AE-8215-4D1B-88E1-CE960B9AEE60}" type="presOf" srcId="{F8BA7DD3-7554-46F4-9302-F5564708A958}" destId="{D2326882-DB36-451F-913A-54DF07247BD4}" srcOrd="0" destOrd="0" presId="urn:microsoft.com/office/officeart/2005/8/layout/default"/>
    <dgm:cxn modelId="{2D47CFB8-9C29-41E9-9E94-B9C5480871D1}" type="presOf" srcId="{15950B99-A86C-4BED-B56F-306127D9F0A3}" destId="{D2326882-DB36-451F-913A-54DF07247BD4}" srcOrd="0" destOrd="4" presId="urn:microsoft.com/office/officeart/2005/8/layout/default"/>
    <dgm:cxn modelId="{62F4AAF2-3742-43C9-8740-08AFB66653D0}" srcId="{F8BA7DD3-7554-46F4-9302-F5564708A958}" destId="{197B76BB-0176-4203-B1CB-4B8AF16C458B}" srcOrd="1" destOrd="0" parTransId="{A1064661-E020-485C-B8D3-D8F4AE6A67BE}" sibTransId="{02EDEE8D-140A-4744-9DB5-9226FAF2728D}"/>
    <dgm:cxn modelId="{8881F8F7-B14D-4094-856A-923038CB8442}" type="presParOf" srcId="{CF262318-E759-41FA-B9F7-F057F824DD7A}" destId="{D2326882-DB36-451F-913A-54DF07247BD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96E32-C240-4501-B722-6165F3B1BBC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9554A30-EAF7-4882-95C0-70D35FB9137C}">
      <dgm:prSet custT="1"/>
      <dgm:spPr/>
      <dgm:t>
        <a:bodyPr/>
        <a:lstStyle/>
        <a:p>
          <a:r>
            <a:rPr lang="en-AU" sz="2400" b="1" dirty="0"/>
            <a:t>Method</a:t>
          </a:r>
          <a:endParaRPr lang="en-US" sz="2400" b="1" dirty="0"/>
        </a:p>
      </dgm:t>
    </dgm:pt>
    <dgm:pt modelId="{A3B53901-25F6-4F23-BF8D-9136C8D9E788}" type="parTrans" cxnId="{F4F5ED0E-BEE2-432A-9415-93521C924021}">
      <dgm:prSet/>
      <dgm:spPr/>
      <dgm:t>
        <a:bodyPr/>
        <a:lstStyle/>
        <a:p>
          <a:endParaRPr lang="en-US"/>
        </a:p>
      </dgm:t>
    </dgm:pt>
    <dgm:pt modelId="{C4939D04-E377-42CE-B96D-747FEC48F604}" type="sibTrans" cxnId="{F4F5ED0E-BEE2-432A-9415-93521C924021}">
      <dgm:prSet/>
      <dgm:spPr/>
      <dgm:t>
        <a:bodyPr/>
        <a:lstStyle/>
        <a:p>
          <a:endParaRPr lang="en-US"/>
        </a:p>
      </dgm:t>
    </dgm:pt>
    <dgm:pt modelId="{3FD55EC7-F5C3-4EEC-8E18-31F56FA3B956}">
      <dgm:prSet custT="1"/>
      <dgm:spPr/>
      <dgm:t>
        <a:bodyPr/>
        <a:lstStyle/>
        <a:p>
          <a:r>
            <a:rPr lang="en-AU" sz="1400" dirty="0"/>
            <a:t>Preheat oven to 230 degrees. Allow pastry sheet to thaw and then press into the quiche pan. Trim any overhanging edges. Prick the pastry evenly all over with a fork, place foil in the pan and weigh down with pastry weights or uncooked rice. Blind bake in a hot oven for approximately 10 minutes. Remove from oven and allow to cool.</a:t>
          </a:r>
          <a:endParaRPr lang="en-US" sz="1400" dirty="0"/>
        </a:p>
      </dgm:t>
    </dgm:pt>
    <dgm:pt modelId="{D978A971-272F-4261-AD0D-7704CF8F8998}" type="parTrans" cxnId="{589B888F-DC72-4442-B61B-71F0370FE8A7}">
      <dgm:prSet/>
      <dgm:spPr/>
      <dgm:t>
        <a:bodyPr/>
        <a:lstStyle/>
        <a:p>
          <a:endParaRPr lang="en-US"/>
        </a:p>
      </dgm:t>
    </dgm:pt>
    <dgm:pt modelId="{3C61B541-5709-4EC7-A84C-A76C421A155A}" type="sibTrans" cxnId="{589B888F-DC72-4442-B61B-71F0370FE8A7}">
      <dgm:prSet/>
      <dgm:spPr/>
      <dgm:t>
        <a:bodyPr/>
        <a:lstStyle/>
        <a:p>
          <a:endParaRPr lang="en-US"/>
        </a:p>
      </dgm:t>
    </dgm:pt>
    <dgm:pt modelId="{FEAFC5F8-08E2-46E0-AEB9-A60A5DFFA3C3}">
      <dgm:prSet custT="1"/>
      <dgm:spPr/>
      <dgm:t>
        <a:bodyPr/>
        <a:lstStyle/>
        <a:p>
          <a:r>
            <a:rPr lang="en-AU" sz="1400" dirty="0"/>
            <a:t>In a bowl, whisk together the eggs, cream, Sea Parsley and artesian salt and mountain pepper. Add 1 cup of the grated cheese and stir to combine. Stir in the smoked salmon strips.</a:t>
          </a:r>
          <a:endParaRPr lang="en-US" sz="1400" dirty="0"/>
        </a:p>
      </dgm:t>
    </dgm:pt>
    <dgm:pt modelId="{3645C4B0-602A-4C85-965E-BB8B5DE4C860}" type="parTrans" cxnId="{6F540D5E-0B2F-4A57-94C2-EEE7F7A2DF66}">
      <dgm:prSet/>
      <dgm:spPr/>
      <dgm:t>
        <a:bodyPr/>
        <a:lstStyle/>
        <a:p>
          <a:endParaRPr lang="en-US"/>
        </a:p>
      </dgm:t>
    </dgm:pt>
    <dgm:pt modelId="{556D2824-9148-46D1-98B3-DF96298C5B40}" type="sibTrans" cxnId="{6F540D5E-0B2F-4A57-94C2-EEE7F7A2DF66}">
      <dgm:prSet/>
      <dgm:spPr/>
      <dgm:t>
        <a:bodyPr/>
        <a:lstStyle/>
        <a:p>
          <a:endParaRPr lang="en-US"/>
        </a:p>
      </dgm:t>
    </dgm:pt>
    <dgm:pt modelId="{B65182B5-CE67-4E07-B04B-642A89440033}">
      <dgm:prSet custT="1"/>
      <dgm:spPr/>
      <dgm:t>
        <a:bodyPr/>
        <a:lstStyle/>
        <a:p>
          <a:r>
            <a:rPr lang="en-AU" sz="1400" dirty="0"/>
            <a:t>Remove the foil and rice / weights from the quiche base and pour in the egg mixture. Make sure the ingredients (here, the salmon strips) are evenly spread around the quiche.</a:t>
          </a:r>
          <a:endParaRPr lang="en-US" sz="1400" dirty="0"/>
        </a:p>
      </dgm:t>
    </dgm:pt>
    <dgm:pt modelId="{42C2E692-F7CE-4063-8DE2-4ECA06E7C7DF}" type="parTrans" cxnId="{A9D7EA20-6455-4DF7-993E-B107195BDF59}">
      <dgm:prSet/>
      <dgm:spPr/>
      <dgm:t>
        <a:bodyPr/>
        <a:lstStyle/>
        <a:p>
          <a:endParaRPr lang="en-US"/>
        </a:p>
      </dgm:t>
    </dgm:pt>
    <dgm:pt modelId="{76D55860-7821-42FF-8600-157E1C947BA6}" type="sibTrans" cxnId="{A9D7EA20-6455-4DF7-993E-B107195BDF59}">
      <dgm:prSet/>
      <dgm:spPr/>
      <dgm:t>
        <a:bodyPr/>
        <a:lstStyle/>
        <a:p>
          <a:endParaRPr lang="en-US"/>
        </a:p>
      </dgm:t>
    </dgm:pt>
    <dgm:pt modelId="{E999617C-880B-4DB1-863A-2FCDCAF2FA75}">
      <dgm:prSet custT="1"/>
      <dgm:spPr/>
      <dgm:t>
        <a:bodyPr/>
        <a:lstStyle/>
        <a:p>
          <a:r>
            <a:rPr lang="en-AU" sz="1400" dirty="0"/>
            <a:t>Sprinkle the remaining cup of grated cheese over the top of the quiche. You may also wish to add some grated parmesan or other variety of cheese to add extra flavour.</a:t>
          </a:r>
          <a:endParaRPr lang="en-US" sz="1400" dirty="0"/>
        </a:p>
      </dgm:t>
    </dgm:pt>
    <dgm:pt modelId="{94A67FA4-2CE1-450D-9C04-C2DEB57AAAD2}" type="parTrans" cxnId="{3F3DFB0B-E046-44EB-B620-6AD97BCF8812}">
      <dgm:prSet/>
      <dgm:spPr/>
      <dgm:t>
        <a:bodyPr/>
        <a:lstStyle/>
        <a:p>
          <a:endParaRPr lang="en-US"/>
        </a:p>
      </dgm:t>
    </dgm:pt>
    <dgm:pt modelId="{EC6A89A5-719E-4E4A-B7ED-26E2E4277BBB}" type="sibTrans" cxnId="{3F3DFB0B-E046-44EB-B620-6AD97BCF8812}">
      <dgm:prSet/>
      <dgm:spPr/>
      <dgm:t>
        <a:bodyPr/>
        <a:lstStyle/>
        <a:p>
          <a:endParaRPr lang="en-US"/>
        </a:p>
      </dgm:t>
    </dgm:pt>
    <dgm:pt modelId="{E9CC1553-4787-4236-921C-D376AC8735D6}">
      <dgm:prSet custT="1"/>
      <dgm:spPr/>
      <dgm:t>
        <a:bodyPr/>
        <a:lstStyle/>
        <a:p>
          <a:r>
            <a:rPr lang="en-AU" sz="1400" dirty="0"/>
            <a:t>Bake in a 180 degrees oven for 35 minutes, until a skewer inserted into the centre comes out clean. Serve alongside salad or as part of a picnic lunch.</a:t>
          </a:r>
          <a:endParaRPr lang="en-US" sz="1400" dirty="0"/>
        </a:p>
      </dgm:t>
    </dgm:pt>
    <dgm:pt modelId="{E1558E47-EF05-46D5-B130-34FBAA410CCA}" type="parTrans" cxnId="{D1A65F1C-D284-4C76-9AF4-78AC02546843}">
      <dgm:prSet/>
      <dgm:spPr/>
      <dgm:t>
        <a:bodyPr/>
        <a:lstStyle/>
        <a:p>
          <a:endParaRPr lang="en-US"/>
        </a:p>
      </dgm:t>
    </dgm:pt>
    <dgm:pt modelId="{7DE0D753-C5EF-4203-BDF4-DDFC4C560F95}" type="sibTrans" cxnId="{D1A65F1C-D284-4C76-9AF4-78AC02546843}">
      <dgm:prSet/>
      <dgm:spPr/>
      <dgm:t>
        <a:bodyPr/>
        <a:lstStyle/>
        <a:p>
          <a:endParaRPr lang="en-US"/>
        </a:p>
      </dgm:t>
    </dgm:pt>
    <dgm:pt modelId="{CFBEC96C-B4AD-4500-A443-03B3F39AE265}" type="pres">
      <dgm:prSet presAssocID="{45E96E32-C240-4501-B722-6165F3B1BBC4}" presName="vert0" presStyleCnt="0">
        <dgm:presLayoutVars>
          <dgm:dir/>
          <dgm:animOne val="branch"/>
          <dgm:animLvl val="lvl"/>
        </dgm:presLayoutVars>
      </dgm:prSet>
      <dgm:spPr/>
    </dgm:pt>
    <dgm:pt modelId="{FB306A2C-D605-43A6-842C-00D4B54A281F}" type="pres">
      <dgm:prSet presAssocID="{19554A30-EAF7-4882-95C0-70D35FB9137C}" presName="thickLine" presStyleLbl="alignNode1" presStyleIdx="0" presStyleCnt="6"/>
      <dgm:spPr/>
    </dgm:pt>
    <dgm:pt modelId="{58859A1F-46EA-4B29-904C-65A7095B3484}" type="pres">
      <dgm:prSet presAssocID="{19554A30-EAF7-4882-95C0-70D35FB9137C}" presName="horz1" presStyleCnt="0"/>
      <dgm:spPr/>
    </dgm:pt>
    <dgm:pt modelId="{333F13EC-FF01-4D05-9881-9DC9D4154015}" type="pres">
      <dgm:prSet presAssocID="{19554A30-EAF7-4882-95C0-70D35FB9137C}" presName="tx1" presStyleLbl="revTx" presStyleIdx="0" presStyleCnt="6"/>
      <dgm:spPr/>
    </dgm:pt>
    <dgm:pt modelId="{CC2AB8DC-9350-4524-9A2C-54F0E7B3D482}" type="pres">
      <dgm:prSet presAssocID="{19554A30-EAF7-4882-95C0-70D35FB9137C}" presName="vert1" presStyleCnt="0"/>
      <dgm:spPr/>
    </dgm:pt>
    <dgm:pt modelId="{922D7203-78D0-400B-A9E6-B9ED55772DBA}" type="pres">
      <dgm:prSet presAssocID="{3FD55EC7-F5C3-4EEC-8E18-31F56FA3B956}" presName="thickLine" presStyleLbl="alignNode1" presStyleIdx="1" presStyleCnt="6"/>
      <dgm:spPr/>
    </dgm:pt>
    <dgm:pt modelId="{0E8EEF25-9D14-41B3-890D-845538EDC953}" type="pres">
      <dgm:prSet presAssocID="{3FD55EC7-F5C3-4EEC-8E18-31F56FA3B956}" presName="horz1" presStyleCnt="0"/>
      <dgm:spPr/>
    </dgm:pt>
    <dgm:pt modelId="{1070D0F2-F30C-4737-907C-F3EE0189A88A}" type="pres">
      <dgm:prSet presAssocID="{3FD55EC7-F5C3-4EEC-8E18-31F56FA3B956}" presName="tx1" presStyleLbl="revTx" presStyleIdx="1" presStyleCnt="6"/>
      <dgm:spPr/>
    </dgm:pt>
    <dgm:pt modelId="{B7E551CF-C456-43D8-B709-16CBAEC5B297}" type="pres">
      <dgm:prSet presAssocID="{3FD55EC7-F5C3-4EEC-8E18-31F56FA3B956}" presName="vert1" presStyleCnt="0"/>
      <dgm:spPr/>
    </dgm:pt>
    <dgm:pt modelId="{F568F0B6-C771-4514-AD16-07B6A8450BC3}" type="pres">
      <dgm:prSet presAssocID="{FEAFC5F8-08E2-46E0-AEB9-A60A5DFFA3C3}" presName="thickLine" presStyleLbl="alignNode1" presStyleIdx="2" presStyleCnt="6"/>
      <dgm:spPr/>
    </dgm:pt>
    <dgm:pt modelId="{5D495053-CF48-4C87-89BB-6C7F94B5A5E5}" type="pres">
      <dgm:prSet presAssocID="{FEAFC5F8-08E2-46E0-AEB9-A60A5DFFA3C3}" presName="horz1" presStyleCnt="0"/>
      <dgm:spPr/>
    </dgm:pt>
    <dgm:pt modelId="{DB67A2F8-0AEE-46CB-89B6-134E79700B22}" type="pres">
      <dgm:prSet presAssocID="{FEAFC5F8-08E2-46E0-AEB9-A60A5DFFA3C3}" presName="tx1" presStyleLbl="revTx" presStyleIdx="2" presStyleCnt="6"/>
      <dgm:spPr/>
    </dgm:pt>
    <dgm:pt modelId="{6A41D538-3DD5-4BB4-8EC9-D10BA6ABFE5F}" type="pres">
      <dgm:prSet presAssocID="{FEAFC5F8-08E2-46E0-AEB9-A60A5DFFA3C3}" presName="vert1" presStyleCnt="0"/>
      <dgm:spPr/>
    </dgm:pt>
    <dgm:pt modelId="{2046CB8D-0CC4-47A8-9688-6638B80137EE}" type="pres">
      <dgm:prSet presAssocID="{B65182B5-CE67-4E07-B04B-642A89440033}" presName="thickLine" presStyleLbl="alignNode1" presStyleIdx="3" presStyleCnt="6"/>
      <dgm:spPr/>
    </dgm:pt>
    <dgm:pt modelId="{062E04E5-6B62-4D4B-A7EA-FEE48D63F27D}" type="pres">
      <dgm:prSet presAssocID="{B65182B5-CE67-4E07-B04B-642A89440033}" presName="horz1" presStyleCnt="0"/>
      <dgm:spPr/>
    </dgm:pt>
    <dgm:pt modelId="{DD7CD6D1-FBDC-4C06-A2AA-A72A662698DF}" type="pres">
      <dgm:prSet presAssocID="{B65182B5-CE67-4E07-B04B-642A89440033}" presName="tx1" presStyleLbl="revTx" presStyleIdx="3" presStyleCnt="6"/>
      <dgm:spPr/>
    </dgm:pt>
    <dgm:pt modelId="{6B1FDA01-9A70-4458-A42D-1A01F51241B1}" type="pres">
      <dgm:prSet presAssocID="{B65182B5-CE67-4E07-B04B-642A89440033}" presName="vert1" presStyleCnt="0"/>
      <dgm:spPr/>
    </dgm:pt>
    <dgm:pt modelId="{737322B8-2764-46B1-9396-E9A2239C8ABA}" type="pres">
      <dgm:prSet presAssocID="{E999617C-880B-4DB1-863A-2FCDCAF2FA75}" presName="thickLine" presStyleLbl="alignNode1" presStyleIdx="4" presStyleCnt="6"/>
      <dgm:spPr/>
    </dgm:pt>
    <dgm:pt modelId="{300DA0BA-3461-45C5-83AA-8930768C432A}" type="pres">
      <dgm:prSet presAssocID="{E999617C-880B-4DB1-863A-2FCDCAF2FA75}" presName="horz1" presStyleCnt="0"/>
      <dgm:spPr/>
    </dgm:pt>
    <dgm:pt modelId="{A78C33AB-FDBE-44EE-A188-1F733CDC283D}" type="pres">
      <dgm:prSet presAssocID="{E999617C-880B-4DB1-863A-2FCDCAF2FA75}" presName="tx1" presStyleLbl="revTx" presStyleIdx="4" presStyleCnt="6"/>
      <dgm:spPr/>
    </dgm:pt>
    <dgm:pt modelId="{1A4932D4-4D39-4ED2-821B-C51FE9E3A55E}" type="pres">
      <dgm:prSet presAssocID="{E999617C-880B-4DB1-863A-2FCDCAF2FA75}" presName="vert1" presStyleCnt="0"/>
      <dgm:spPr/>
    </dgm:pt>
    <dgm:pt modelId="{21951BD3-0B99-462A-B76C-FFD8D3B0DCD0}" type="pres">
      <dgm:prSet presAssocID="{E9CC1553-4787-4236-921C-D376AC8735D6}" presName="thickLine" presStyleLbl="alignNode1" presStyleIdx="5" presStyleCnt="6"/>
      <dgm:spPr/>
    </dgm:pt>
    <dgm:pt modelId="{2AC2DA0F-5897-4BE2-9042-F71B1169354D}" type="pres">
      <dgm:prSet presAssocID="{E9CC1553-4787-4236-921C-D376AC8735D6}" presName="horz1" presStyleCnt="0"/>
      <dgm:spPr/>
    </dgm:pt>
    <dgm:pt modelId="{4AEA2F8B-CC25-4B2B-B8C1-21D5B613317F}" type="pres">
      <dgm:prSet presAssocID="{E9CC1553-4787-4236-921C-D376AC8735D6}" presName="tx1" presStyleLbl="revTx" presStyleIdx="5" presStyleCnt="6"/>
      <dgm:spPr/>
    </dgm:pt>
    <dgm:pt modelId="{353D8195-0F68-4802-9428-B2D9A90E2F03}" type="pres">
      <dgm:prSet presAssocID="{E9CC1553-4787-4236-921C-D376AC8735D6}" presName="vert1" presStyleCnt="0"/>
      <dgm:spPr/>
    </dgm:pt>
  </dgm:ptLst>
  <dgm:cxnLst>
    <dgm:cxn modelId="{3F3DFB0B-E046-44EB-B620-6AD97BCF8812}" srcId="{45E96E32-C240-4501-B722-6165F3B1BBC4}" destId="{E999617C-880B-4DB1-863A-2FCDCAF2FA75}" srcOrd="4" destOrd="0" parTransId="{94A67FA4-2CE1-450D-9C04-C2DEB57AAAD2}" sibTransId="{EC6A89A5-719E-4E4A-B7ED-26E2E4277BBB}"/>
    <dgm:cxn modelId="{F4F5ED0E-BEE2-432A-9415-93521C924021}" srcId="{45E96E32-C240-4501-B722-6165F3B1BBC4}" destId="{19554A30-EAF7-4882-95C0-70D35FB9137C}" srcOrd="0" destOrd="0" parTransId="{A3B53901-25F6-4F23-BF8D-9136C8D9E788}" sibTransId="{C4939D04-E377-42CE-B96D-747FEC48F604}"/>
    <dgm:cxn modelId="{D1A65F1C-D284-4C76-9AF4-78AC02546843}" srcId="{45E96E32-C240-4501-B722-6165F3B1BBC4}" destId="{E9CC1553-4787-4236-921C-D376AC8735D6}" srcOrd="5" destOrd="0" parTransId="{E1558E47-EF05-46D5-B130-34FBAA410CCA}" sibTransId="{7DE0D753-C5EF-4203-BDF4-DDFC4C560F95}"/>
    <dgm:cxn modelId="{27183020-9270-4A4F-BB99-F733248EA3B7}" type="presOf" srcId="{B65182B5-CE67-4E07-B04B-642A89440033}" destId="{DD7CD6D1-FBDC-4C06-A2AA-A72A662698DF}" srcOrd="0" destOrd="0" presId="urn:microsoft.com/office/officeart/2008/layout/LinedList"/>
    <dgm:cxn modelId="{A9D7EA20-6455-4DF7-993E-B107195BDF59}" srcId="{45E96E32-C240-4501-B722-6165F3B1BBC4}" destId="{B65182B5-CE67-4E07-B04B-642A89440033}" srcOrd="3" destOrd="0" parTransId="{42C2E692-F7CE-4063-8DE2-4ECA06E7C7DF}" sibTransId="{76D55860-7821-42FF-8600-157E1C947BA6}"/>
    <dgm:cxn modelId="{7C12432A-06C5-444A-9447-DE8B2ABC0E08}" type="presOf" srcId="{45E96E32-C240-4501-B722-6165F3B1BBC4}" destId="{CFBEC96C-B4AD-4500-A443-03B3F39AE265}" srcOrd="0" destOrd="0" presId="urn:microsoft.com/office/officeart/2008/layout/LinedList"/>
    <dgm:cxn modelId="{6F540D5E-0B2F-4A57-94C2-EEE7F7A2DF66}" srcId="{45E96E32-C240-4501-B722-6165F3B1BBC4}" destId="{FEAFC5F8-08E2-46E0-AEB9-A60A5DFFA3C3}" srcOrd="2" destOrd="0" parTransId="{3645C4B0-602A-4C85-965E-BB8B5DE4C860}" sibTransId="{556D2824-9148-46D1-98B3-DF96298C5B40}"/>
    <dgm:cxn modelId="{589B888F-DC72-4442-B61B-71F0370FE8A7}" srcId="{45E96E32-C240-4501-B722-6165F3B1BBC4}" destId="{3FD55EC7-F5C3-4EEC-8E18-31F56FA3B956}" srcOrd="1" destOrd="0" parTransId="{D978A971-272F-4261-AD0D-7704CF8F8998}" sibTransId="{3C61B541-5709-4EC7-A84C-A76C421A155A}"/>
    <dgm:cxn modelId="{D0A0CE9A-708F-4CA3-BF98-4DBDD1065616}" type="presOf" srcId="{3FD55EC7-F5C3-4EEC-8E18-31F56FA3B956}" destId="{1070D0F2-F30C-4737-907C-F3EE0189A88A}" srcOrd="0" destOrd="0" presId="urn:microsoft.com/office/officeart/2008/layout/LinedList"/>
    <dgm:cxn modelId="{9E33FBA1-E6CB-467A-BAFE-BA252B5C88DB}" type="presOf" srcId="{FEAFC5F8-08E2-46E0-AEB9-A60A5DFFA3C3}" destId="{DB67A2F8-0AEE-46CB-89B6-134E79700B22}" srcOrd="0" destOrd="0" presId="urn:microsoft.com/office/officeart/2008/layout/LinedList"/>
    <dgm:cxn modelId="{78C2B3C9-51AF-4188-9A88-8ED7AF0226E1}" type="presOf" srcId="{19554A30-EAF7-4882-95C0-70D35FB9137C}" destId="{333F13EC-FF01-4D05-9881-9DC9D4154015}" srcOrd="0" destOrd="0" presId="urn:microsoft.com/office/officeart/2008/layout/LinedList"/>
    <dgm:cxn modelId="{11AE49CD-AD68-498D-9811-5E32B6822137}" type="presOf" srcId="{E9CC1553-4787-4236-921C-D376AC8735D6}" destId="{4AEA2F8B-CC25-4B2B-B8C1-21D5B613317F}" srcOrd="0" destOrd="0" presId="urn:microsoft.com/office/officeart/2008/layout/LinedList"/>
    <dgm:cxn modelId="{9B6B9EF4-FF29-4DB6-9A86-0461D89D1433}" type="presOf" srcId="{E999617C-880B-4DB1-863A-2FCDCAF2FA75}" destId="{A78C33AB-FDBE-44EE-A188-1F733CDC283D}" srcOrd="0" destOrd="0" presId="urn:microsoft.com/office/officeart/2008/layout/LinedList"/>
    <dgm:cxn modelId="{271987CE-2E6B-49DA-B131-7B29480248B8}" type="presParOf" srcId="{CFBEC96C-B4AD-4500-A443-03B3F39AE265}" destId="{FB306A2C-D605-43A6-842C-00D4B54A281F}" srcOrd="0" destOrd="0" presId="urn:microsoft.com/office/officeart/2008/layout/LinedList"/>
    <dgm:cxn modelId="{75B0BCCA-B403-4B09-9117-E731B41243F1}" type="presParOf" srcId="{CFBEC96C-B4AD-4500-A443-03B3F39AE265}" destId="{58859A1F-46EA-4B29-904C-65A7095B3484}" srcOrd="1" destOrd="0" presId="urn:microsoft.com/office/officeart/2008/layout/LinedList"/>
    <dgm:cxn modelId="{DCDFB247-6927-4F45-A80D-10232B6C0261}" type="presParOf" srcId="{58859A1F-46EA-4B29-904C-65A7095B3484}" destId="{333F13EC-FF01-4D05-9881-9DC9D4154015}" srcOrd="0" destOrd="0" presId="urn:microsoft.com/office/officeart/2008/layout/LinedList"/>
    <dgm:cxn modelId="{C76FA363-10C1-4FC8-AAAF-3B84815C30C8}" type="presParOf" srcId="{58859A1F-46EA-4B29-904C-65A7095B3484}" destId="{CC2AB8DC-9350-4524-9A2C-54F0E7B3D482}" srcOrd="1" destOrd="0" presId="urn:microsoft.com/office/officeart/2008/layout/LinedList"/>
    <dgm:cxn modelId="{20154D09-2F46-4D93-8297-10988B6E70B4}" type="presParOf" srcId="{CFBEC96C-B4AD-4500-A443-03B3F39AE265}" destId="{922D7203-78D0-400B-A9E6-B9ED55772DBA}" srcOrd="2" destOrd="0" presId="urn:microsoft.com/office/officeart/2008/layout/LinedList"/>
    <dgm:cxn modelId="{71C8BB08-0258-43C1-8DC5-08F83B297E6F}" type="presParOf" srcId="{CFBEC96C-B4AD-4500-A443-03B3F39AE265}" destId="{0E8EEF25-9D14-41B3-890D-845538EDC953}" srcOrd="3" destOrd="0" presId="urn:microsoft.com/office/officeart/2008/layout/LinedList"/>
    <dgm:cxn modelId="{02A8814A-F963-4B9C-B6CB-399CF907F26F}" type="presParOf" srcId="{0E8EEF25-9D14-41B3-890D-845538EDC953}" destId="{1070D0F2-F30C-4737-907C-F3EE0189A88A}" srcOrd="0" destOrd="0" presId="urn:microsoft.com/office/officeart/2008/layout/LinedList"/>
    <dgm:cxn modelId="{1EFAB610-048A-44A1-8409-FC3C0C8AABC5}" type="presParOf" srcId="{0E8EEF25-9D14-41B3-890D-845538EDC953}" destId="{B7E551CF-C456-43D8-B709-16CBAEC5B297}" srcOrd="1" destOrd="0" presId="urn:microsoft.com/office/officeart/2008/layout/LinedList"/>
    <dgm:cxn modelId="{E98F7179-985B-482D-8B91-345E966C3333}" type="presParOf" srcId="{CFBEC96C-B4AD-4500-A443-03B3F39AE265}" destId="{F568F0B6-C771-4514-AD16-07B6A8450BC3}" srcOrd="4" destOrd="0" presId="urn:microsoft.com/office/officeart/2008/layout/LinedList"/>
    <dgm:cxn modelId="{35497D6D-FCBA-479E-BFF3-504ED732C16D}" type="presParOf" srcId="{CFBEC96C-B4AD-4500-A443-03B3F39AE265}" destId="{5D495053-CF48-4C87-89BB-6C7F94B5A5E5}" srcOrd="5" destOrd="0" presId="urn:microsoft.com/office/officeart/2008/layout/LinedList"/>
    <dgm:cxn modelId="{87698110-1285-44A8-BF1E-BF5A1DCB167C}" type="presParOf" srcId="{5D495053-CF48-4C87-89BB-6C7F94B5A5E5}" destId="{DB67A2F8-0AEE-46CB-89B6-134E79700B22}" srcOrd="0" destOrd="0" presId="urn:microsoft.com/office/officeart/2008/layout/LinedList"/>
    <dgm:cxn modelId="{8CC470C0-BA86-4C5E-B66A-E9498B8478BD}" type="presParOf" srcId="{5D495053-CF48-4C87-89BB-6C7F94B5A5E5}" destId="{6A41D538-3DD5-4BB4-8EC9-D10BA6ABFE5F}" srcOrd="1" destOrd="0" presId="urn:microsoft.com/office/officeart/2008/layout/LinedList"/>
    <dgm:cxn modelId="{FD0DD1CC-BE3E-406B-9084-46D1030C44ED}" type="presParOf" srcId="{CFBEC96C-B4AD-4500-A443-03B3F39AE265}" destId="{2046CB8D-0CC4-47A8-9688-6638B80137EE}" srcOrd="6" destOrd="0" presId="urn:microsoft.com/office/officeart/2008/layout/LinedList"/>
    <dgm:cxn modelId="{8130C0C2-EBAC-4B92-AB11-8F468CFF2B12}" type="presParOf" srcId="{CFBEC96C-B4AD-4500-A443-03B3F39AE265}" destId="{062E04E5-6B62-4D4B-A7EA-FEE48D63F27D}" srcOrd="7" destOrd="0" presId="urn:microsoft.com/office/officeart/2008/layout/LinedList"/>
    <dgm:cxn modelId="{881735B7-1001-440D-933B-2C01D49C9554}" type="presParOf" srcId="{062E04E5-6B62-4D4B-A7EA-FEE48D63F27D}" destId="{DD7CD6D1-FBDC-4C06-A2AA-A72A662698DF}" srcOrd="0" destOrd="0" presId="urn:microsoft.com/office/officeart/2008/layout/LinedList"/>
    <dgm:cxn modelId="{DC9FC46F-AE33-4008-B842-F289D127EA5C}" type="presParOf" srcId="{062E04E5-6B62-4D4B-A7EA-FEE48D63F27D}" destId="{6B1FDA01-9A70-4458-A42D-1A01F51241B1}" srcOrd="1" destOrd="0" presId="urn:microsoft.com/office/officeart/2008/layout/LinedList"/>
    <dgm:cxn modelId="{445BFFBE-46C3-4D82-8C9E-ECE7B144E429}" type="presParOf" srcId="{CFBEC96C-B4AD-4500-A443-03B3F39AE265}" destId="{737322B8-2764-46B1-9396-E9A2239C8ABA}" srcOrd="8" destOrd="0" presId="urn:microsoft.com/office/officeart/2008/layout/LinedList"/>
    <dgm:cxn modelId="{EA3EF3E7-DA43-4C66-8263-3E989474CFDB}" type="presParOf" srcId="{CFBEC96C-B4AD-4500-A443-03B3F39AE265}" destId="{300DA0BA-3461-45C5-83AA-8930768C432A}" srcOrd="9" destOrd="0" presId="urn:microsoft.com/office/officeart/2008/layout/LinedList"/>
    <dgm:cxn modelId="{29651399-E909-4368-956C-C89E6C33ED48}" type="presParOf" srcId="{300DA0BA-3461-45C5-83AA-8930768C432A}" destId="{A78C33AB-FDBE-44EE-A188-1F733CDC283D}" srcOrd="0" destOrd="0" presId="urn:microsoft.com/office/officeart/2008/layout/LinedList"/>
    <dgm:cxn modelId="{76A73CDD-9CAE-4C24-8F34-8370595975E2}" type="presParOf" srcId="{300DA0BA-3461-45C5-83AA-8930768C432A}" destId="{1A4932D4-4D39-4ED2-821B-C51FE9E3A55E}" srcOrd="1" destOrd="0" presId="urn:microsoft.com/office/officeart/2008/layout/LinedList"/>
    <dgm:cxn modelId="{A1DCE845-F8B3-425E-93E9-CF07C6783995}" type="presParOf" srcId="{CFBEC96C-B4AD-4500-A443-03B3F39AE265}" destId="{21951BD3-0B99-462A-B76C-FFD8D3B0DCD0}" srcOrd="10" destOrd="0" presId="urn:microsoft.com/office/officeart/2008/layout/LinedList"/>
    <dgm:cxn modelId="{AB8D2A78-3337-400A-B2C9-185BB92E11DE}" type="presParOf" srcId="{CFBEC96C-B4AD-4500-A443-03B3F39AE265}" destId="{2AC2DA0F-5897-4BE2-9042-F71B1169354D}" srcOrd="11" destOrd="0" presId="urn:microsoft.com/office/officeart/2008/layout/LinedList"/>
    <dgm:cxn modelId="{AB336F8A-FDAF-495D-ABBB-902DB45A781F}" type="presParOf" srcId="{2AC2DA0F-5897-4BE2-9042-F71B1169354D}" destId="{4AEA2F8B-CC25-4B2B-B8C1-21D5B613317F}" srcOrd="0" destOrd="0" presId="urn:microsoft.com/office/officeart/2008/layout/LinedList"/>
    <dgm:cxn modelId="{7E42683F-DDD9-4716-9D1D-C090884EDF5B}" type="presParOf" srcId="{2AC2DA0F-5897-4BE2-9042-F71B1169354D}" destId="{353D8195-0F68-4802-9428-B2D9A90E2F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22C469-8C36-47EC-AEB3-768C03C244D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B0F5449-D26E-430A-84B7-9B2885242684}">
      <dgm:prSet custT="1"/>
      <dgm:spPr>
        <a:solidFill>
          <a:schemeClr val="accent2">
            <a:lumMod val="20000"/>
            <a:lumOff val="80000"/>
          </a:schemeClr>
        </a:solidFill>
      </dgm:spPr>
      <dgm:t>
        <a:bodyPr/>
        <a:lstStyle/>
        <a:p>
          <a:r>
            <a:rPr lang="en-AU" sz="1400" b="1" dirty="0">
              <a:solidFill>
                <a:schemeClr val="accent2">
                  <a:lumMod val="50000"/>
                </a:schemeClr>
              </a:solidFill>
            </a:rPr>
            <a:t>Ingredients</a:t>
          </a:r>
          <a:endParaRPr lang="en-US" sz="1400" b="1" dirty="0">
            <a:solidFill>
              <a:schemeClr val="accent2">
                <a:lumMod val="50000"/>
              </a:schemeClr>
            </a:solidFill>
          </a:endParaRPr>
        </a:p>
      </dgm:t>
    </dgm:pt>
    <dgm:pt modelId="{92F24572-B176-44E1-A5DB-958875ACB539}" type="parTrans" cxnId="{02B22332-BE62-4DA5-8BD1-92B136FCF0FD}">
      <dgm:prSet/>
      <dgm:spPr/>
      <dgm:t>
        <a:bodyPr/>
        <a:lstStyle/>
        <a:p>
          <a:endParaRPr lang="en-US"/>
        </a:p>
      </dgm:t>
    </dgm:pt>
    <dgm:pt modelId="{AE25C5AA-CBA4-478A-97E5-6887ABDDE338}" type="sibTrans" cxnId="{02B22332-BE62-4DA5-8BD1-92B136FCF0FD}">
      <dgm:prSet/>
      <dgm:spPr/>
      <dgm:t>
        <a:bodyPr/>
        <a:lstStyle/>
        <a:p>
          <a:endParaRPr lang="en-US"/>
        </a:p>
      </dgm:t>
    </dgm:pt>
    <dgm:pt modelId="{734D13E3-BF2C-481D-9BC5-733A1168638B}">
      <dgm:prSet/>
      <dgm:spPr/>
      <dgm:t>
        <a:bodyPr/>
        <a:lstStyle/>
        <a:p>
          <a:r>
            <a:rPr lang="en-AU" dirty="0"/>
            <a:t>1 packet Cannelloni Tubes</a:t>
          </a:r>
          <a:endParaRPr lang="en-US" dirty="0"/>
        </a:p>
      </dgm:t>
    </dgm:pt>
    <dgm:pt modelId="{62848E91-C9FD-4E60-8B3B-19D7A78E54D4}" type="parTrans" cxnId="{A5B0F57D-1D5B-4886-AACF-ADE65838DC6F}">
      <dgm:prSet/>
      <dgm:spPr/>
      <dgm:t>
        <a:bodyPr/>
        <a:lstStyle/>
        <a:p>
          <a:endParaRPr lang="en-US"/>
        </a:p>
      </dgm:t>
    </dgm:pt>
    <dgm:pt modelId="{4D10DD8E-1E57-41D6-A2C7-EAD6B6F8960E}" type="sibTrans" cxnId="{A5B0F57D-1D5B-4886-AACF-ADE65838DC6F}">
      <dgm:prSet/>
      <dgm:spPr/>
      <dgm:t>
        <a:bodyPr/>
        <a:lstStyle/>
        <a:p>
          <a:endParaRPr lang="en-US"/>
        </a:p>
      </dgm:t>
    </dgm:pt>
    <dgm:pt modelId="{E6E58421-0FBA-4394-8F05-E9A0990BA4DC}">
      <dgm:prSet/>
      <dgm:spPr/>
      <dgm:t>
        <a:bodyPr/>
        <a:lstStyle/>
        <a:p>
          <a:r>
            <a:rPr lang="en-AU"/>
            <a:t>1 tin whole tomatoes</a:t>
          </a:r>
          <a:endParaRPr lang="en-US"/>
        </a:p>
      </dgm:t>
    </dgm:pt>
    <dgm:pt modelId="{36CCB23D-B294-4686-B671-A179CB38E46C}" type="parTrans" cxnId="{D2B28CB1-00B4-4C46-80D3-44A34B845157}">
      <dgm:prSet/>
      <dgm:spPr/>
      <dgm:t>
        <a:bodyPr/>
        <a:lstStyle/>
        <a:p>
          <a:endParaRPr lang="en-US"/>
        </a:p>
      </dgm:t>
    </dgm:pt>
    <dgm:pt modelId="{1E591770-C75C-4F26-BFC2-C0A103E7F112}" type="sibTrans" cxnId="{D2B28CB1-00B4-4C46-80D3-44A34B845157}">
      <dgm:prSet/>
      <dgm:spPr/>
      <dgm:t>
        <a:bodyPr/>
        <a:lstStyle/>
        <a:p>
          <a:endParaRPr lang="en-US"/>
        </a:p>
      </dgm:t>
    </dgm:pt>
    <dgm:pt modelId="{D48A5886-22F3-4CE3-87D2-370CC135E67F}">
      <dgm:prSet/>
      <dgm:spPr/>
      <dgm:t>
        <a:bodyPr/>
        <a:lstStyle/>
        <a:p>
          <a:r>
            <a:rPr lang="en-AU" dirty="0"/>
            <a:t>500gm pork mince</a:t>
          </a:r>
          <a:endParaRPr lang="en-US" dirty="0"/>
        </a:p>
      </dgm:t>
    </dgm:pt>
    <dgm:pt modelId="{F1F52E09-1051-4166-BC57-C1E481C9ED56}" type="parTrans" cxnId="{0059D2AA-86D7-44F9-A395-571A4A16244B}">
      <dgm:prSet/>
      <dgm:spPr/>
      <dgm:t>
        <a:bodyPr/>
        <a:lstStyle/>
        <a:p>
          <a:endParaRPr lang="en-US"/>
        </a:p>
      </dgm:t>
    </dgm:pt>
    <dgm:pt modelId="{7286FB8D-F21F-4531-9E02-97AE96CDE5D7}" type="sibTrans" cxnId="{0059D2AA-86D7-44F9-A395-571A4A16244B}">
      <dgm:prSet/>
      <dgm:spPr/>
      <dgm:t>
        <a:bodyPr/>
        <a:lstStyle/>
        <a:p>
          <a:endParaRPr lang="en-US"/>
        </a:p>
      </dgm:t>
    </dgm:pt>
    <dgm:pt modelId="{887F3035-7D43-4539-88F7-BDC2DB22955B}">
      <dgm:prSet/>
      <dgm:spPr/>
      <dgm:t>
        <a:bodyPr/>
        <a:lstStyle/>
        <a:p>
          <a:r>
            <a:rPr lang="en-AU" dirty="0"/>
            <a:t>2 tablespoons Macadamia Nut Oil</a:t>
          </a:r>
          <a:endParaRPr lang="en-US" dirty="0"/>
        </a:p>
      </dgm:t>
    </dgm:pt>
    <dgm:pt modelId="{BFB42D5B-F030-4238-8573-E79EFCC0C367}" type="parTrans" cxnId="{D91A4052-9EB3-4C5E-8BF7-DA65CFDAFC39}">
      <dgm:prSet/>
      <dgm:spPr/>
      <dgm:t>
        <a:bodyPr/>
        <a:lstStyle/>
        <a:p>
          <a:endParaRPr lang="en-US"/>
        </a:p>
      </dgm:t>
    </dgm:pt>
    <dgm:pt modelId="{9274D4BE-4414-4D97-BF2A-D65303523DC6}" type="sibTrans" cxnId="{D91A4052-9EB3-4C5E-8BF7-DA65CFDAFC39}">
      <dgm:prSet/>
      <dgm:spPr/>
      <dgm:t>
        <a:bodyPr/>
        <a:lstStyle/>
        <a:p>
          <a:endParaRPr lang="en-US"/>
        </a:p>
      </dgm:t>
    </dgm:pt>
    <dgm:pt modelId="{2ED3C096-D15E-43DF-98B0-122AFA4D68C6}">
      <dgm:prSet/>
      <dgm:spPr/>
      <dgm:t>
        <a:bodyPr/>
        <a:lstStyle/>
        <a:p>
          <a:r>
            <a:rPr lang="en-AU" dirty="0"/>
            <a:t>1 tablespoon Swagman Salt</a:t>
          </a:r>
          <a:endParaRPr lang="en-US" dirty="0"/>
        </a:p>
      </dgm:t>
    </dgm:pt>
    <dgm:pt modelId="{A7DBFB55-ECA5-4F5B-86B0-35A1C7F62236}" type="parTrans" cxnId="{0B069C7F-67CB-46C2-A30E-8BC70779B743}">
      <dgm:prSet/>
      <dgm:spPr/>
      <dgm:t>
        <a:bodyPr/>
        <a:lstStyle/>
        <a:p>
          <a:endParaRPr lang="en-US"/>
        </a:p>
      </dgm:t>
    </dgm:pt>
    <dgm:pt modelId="{6ECFEC1F-F4D1-47E8-A655-3EDE9D80DE32}" type="sibTrans" cxnId="{0B069C7F-67CB-46C2-A30E-8BC70779B743}">
      <dgm:prSet/>
      <dgm:spPr/>
      <dgm:t>
        <a:bodyPr/>
        <a:lstStyle/>
        <a:p>
          <a:endParaRPr lang="en-US"/>
        </a:p>
      </dgm:t>
    </dgm:pt>
    <dgm:pt modelId="{5477005D-7F5E-467B-B4AB-595D57A1FA6E}">
      <dgm:prSet/>
      <dgm:spPr/>
      <dgm:t>
        <a:bodyPr/>
        <a:lstStyle/>
        <a:p>
          <a:r>
            <a:rPr lang="en-AU"/>
            <a:t>2 garlic cloves minced</a:t>
          </a:r>
          <a:endParaRPr lang="en-US"/>
        </a:p>
      </dgm:t>
    </dgm:pt>
    <dgm:pt modelId="{717A38C3-1108-4166-A8D6-C4B7C783AD71}" type="parTrans" cxnId="{1F71301F-D499-4D45-A1F7-C40F71BD92B0}">
      <dgm:prSet/>
      <dgm:spPr/>
      <dgm:t>
        <a:bodyPr/>
        <a:lstStyle/>
        <a:p>
          <a:endParaRPr lang="en-US"/>
        </a:p>
      </dgm:t>
    </dgm:pt>
    <dgm:pt modelId="{D1B26B85-5A19-488F-9B82-913E65ABCC39}" type="sibTrans" cxnId="{1F71301F-D499-4D45-A1F7-C40F71BD92B0}">
      <dgm:prSet/>
      <dgm:spPr/>
      <dgm:t>
        <a:bodyPr/>
        <a:lstStyle/>
        <a:p>
          <a:endParaRPr lang="en-US"/>
        </a:p>
      </dgm:t>
    </dgm:pt>
    <dgm:pt modelId="{9EE7D121-E619-41CF-BB90-D9D27CCC5BF9}">
      <dgm:prSet/>
      <dgm:spPr/>
      <dgm:t>
        <a:bodyPr/>
        <a:lstStyle/>
        <a:p>
          <a:r>
            <a:rPr lang="en-AU" dirty="0"/>
            <a:t>4 slices toasted bread torn into pieces</a:t>
          </a:r>
          <a:endParaRPr lang="en-US" dirty="0"/>
        </a:p>
      </dgm:t>
    </dgm:pt>
    <dgm:pt modelId="{CEC789ED-2F7C-4095-B66A-07E320347B72}" type="parTrans" cxnId="{FA99004A-4DC4-432A-97F4-CEC761A7FD68}">
      <dgm:prSet/>
      <dgm:spPr/>
      <dgm:t>
        <a:bodyPr/>
        <a:lstStyle/>
        <a:p>
          <a:endParaRPr lang="en-US"/>
        </a:p>
      </dgm:t>
    </dgm:pt>
    <dgm:pt modelId="{8CA2B05F-9E02-40B2-BF58-98A7390182BC}" type="sibTrans" cxnId="{FA99004A-4DC4-432A-97F4-CEC761A7FD68}">
      <dgm:prSet/>
      <dgm:spPr/>
      <dgm:t>
        <a:bodyPr/>
        <a:lstStyle/>
        <a:p>
          <a:endParaRPr lang="en-US"/>
        </a:p>
      </dgm:t>
    </dgm:pt>
    <dgm:pt modelId="{6FAC962D-D51D-4CD7-BB6E-7F3C757D83B1}">
      <dgm:prSet/>
      <dgm:spPr/>
      <dgm:t>
        <a:bodyPr/>
        <a:lstStyle/>
        <a:p>
          <a:r>
            <a:rPr lang="en-AU"/>
            <a:t>Grated Cheese</a:t>
          </a:r>
          <a:endParaRPr lang="en-US"/>
        </a:p>
      </dgm:t>
    </dgm:pt>
    <dgm:pt modelId="{E18A2975-0078-4403-846E-2B8AC1139EEB}" type="parTrans" cxnId="{9373127A-3D4D-4092-B5BE-F40F94B71404}">
      <dgm:prSet/>
      <dgm:spPr/>
      <dgm:t>
        <a:bodyPr/>
        <a:lstStyle/>
        <a:p>
          <a:endParaRPr lang="en-US"/>
        </a:p>
      </dgm:t>
    </dgm:pt>
    <dgm:pt modelId="{EC54F9E0-885D-4C19-9B2E-6638E551D2F8}" type="sibTrans" cxnId="{9373127A-3D4D-4092-B5BE-F40F94B71404}">
      <dgm:prSet/>
      <dgm:spPr/>
      <dgm:t>
        <a:bodyPr/>
        <a:lstStyle/>
        <a:p>
          <a:endParaRPr lang="en-US"/>
        </a:p>
      </dgm:t>
    </dgm:pt>
    <dgm:pt modelId="{2DD7569C-2226-4E01-BD41-26CF1FD3080E}">
      <dgm:prSet/>
      <dgm:spPr/>
      <dgm:t>
        <a:bodyPr/>
        <a:lstStyle/>
        <a:p>
          <a:r>
            <a:rPr lang="en-AU"/>
            <a:t>Milk</a:t>
          </a:r>
          <a:endParaRPr lang="en-US"/>
        </a:p>
      </dgm:t>
    </dgm:pt>
    <dgm:pt modelId="{117D5ED6-CAB9-4267-80B0-B33CE3987937}" type="parTrans" cxnId="{D262410F-ABE9-4C82-8F9A-6775440FB24E}">
      <dgm:prSet/>
      <dgm:spPr/>
      <dgm:t>
        <a:bodyPr/>
        <a:lstStyle/>
        <a:p>
          <a:endParaRPr lang="en-US"/>
        </a:p>
      </dgm:t>
    </dgm:pt>
    <dgm:pt modelId="{5234B9DE-5E62-40DA-9F3E-5CCDF4F3DD5A}" type="sibTrans" cxnId="{D262410F-ABE9-4C82-8F9A-6775440FB24E}">
      <dgm:prSet/>
      <dgm:spPr/>
      <dgm:t>
        <a:bodyPr/>
        <a:lstStyle/>
        <a:p>
          <a:endParaRPr lang="en-US"/>
        </a:p>
      </dgm:t>
    </dgm:pt>
    <dgm:pt modelId="{BB7A01D7-EF46-4721-AA7F-84F963EEA388}">
      <dgm:prSet/>
      <dgm:spPr/>
      <dgm:t>
        <a:bodyPr/>
        <a:lstStyle/>
        <a:p>
          <a:r>
            <a:rPr lang="en-AU"/>
            <a:t>2 tablespoons Butter</a:t>
          </a:r>
          <a:endParaRPr lang="en-US"/>
        </a:p>
      </dgm:t>
    </dgm:pt>
    <dgm:pt modelId="{C8F5E370-C5B0-4DE3-A462-031137356C55}" type="parTrans" cxnId="{3AE6DB59-7849-47B9-8DDA-06F8FFAC8813}">
      <dgm:prSet/>
      <dgm:spPr/>
      <dgm:t>
        <a:bodyPr/>
        <a:lstStyle/>
        <a:p>
          <a:endParaRPr lang="en-US"/>
        </a:p>
      </dgm:t>
    </dgm:pt>
    <dgm:pt modelId="{2791480A-FE0D-4CE3-A65E-2633F6D3799D}" type="sibTrans" cxnId="{3AE6DB59-7849-47B9-8DDA-06F8FFAC8813}">
      <dgm:prSet/>
      <dgm:spPr/>
      <dgm:t>
        <a:bodyPr/>
        <a:lstStyle/>
        <a:p>
          <a:endParaRPr lang="en-US"/>
        </a:p>
      </dgm:t>
    </dgm:pt>
    <dgm:pt modelId="{9DFD0733-70B4-4BB0-B369-B5652A0303E8}">
      <dgm:prSet/>
      <dgm:spPr/>
      <dgm:t>
        <a:bodyPr/>
        <a:lstStyle/>
        <a:p>
          <a:r>
            <a:rPr lang="en-AU"/>
            <a:t>2 tablesoons plain flour</a:t>
          </a:r>
          <a:endParaRPr lang="en-US"/>
        </a:p>
      </dgm:t>
    </dgm:pt>
    <dgm:pt modelId="{624AE1D3-D253-49FE-9592-F82CB8D2A15F}" type="parTrans" cxnId="{2D2B194D-8EEE-4C37-8455-25EF2E088A66}">
      <dgm:prSet/>
      <dgm:spPr/>
      <dgm:t>
        <a:bodyPr/>
        <a:lstStyle/>
        <a:p>
          <a:endParaRPr lang="en-US"/>
        </a:p>
      </dgm:t>
    </dgm:pt>
    <dgm:pt modelId="{816DF243-E94C-4AE5-92E3-C304BF825114}" type="sibTrans" cxnId="{2D2B194D-8EEE-4C37-8455-25EF2E088A66}">
      <dgm:prSet/>
      <dgm:spPr/>
      <dgm:t>
        <a:bodyPr/>
        <a:lstStyle/>
        <a:p>
          <a:endParaRPr lang="en-US"/>
        </a:p>
      </dgm:t>
    </dgm:pt>
    <dgm:pt modelId="{60056FF0-97B9-4E7E-AC0C-AF2F62A1378D}">
      <dgm:prSet/>
      <dgm:spPr/>
      <dgm:t>
        <a:bodyPr/>
        <a:lstStyle/>
        <a:p>
          <a:r>
            <a:rPr lang="en-AU" dirty="0"/>
            <a:t>1 teaspoon lemon myrtle</a:t>
          </a:r>
        </a:p>
      </dgm:t>
    </dgm:pt>
    <dgm:pt modelId="{CCD8DA91-69C2-4116-BA12-0092CF266518}" type="parTrans" cxnId="{2107E5B9-9A57-4ED2-976C-8F565223A393}">
      <dgm:prSet/>
      <dgm:spPr/>
      <dgm:t>
        <a:bodyPr/>
        <a:lstStyle/>
        <a:p>
          <a:endParaRPr lang="en-US"/>
        </a:p>
      </dgm:t>
    </dgm:pt>
    <dgm:pt modelId="{B2F2016A-2D1A-4848-B276-B0FC7A9060EF}" type="sibTrans" cxnId="{2107E5B9-9A57-4ED2-976C-8F565223A393}">
      <dgm:prSet/>
      <dgm:spPr/>
      <dgm:t>
        <a:bodyPr/>
        <a:lstStyle/>
        <a:p>
          <a:endParaRPr lang="en-US"/>
        </a:p>
      </dgm:t>
    </dgm:pt>
    <dgm:pt modelId="{D48B42CB-E4E7-481B-B2A6-00A08DB50E0F}">
      <dgm:prSet/>
      <dgm:spPr/>
      <dgm:t>
        <a:bodyPr/>
        <a:lstStyle/>
        <a:p>
          <a:r>
            <a:rPr lang="en-AU" dirty="0"/>
            <a:t>1 Handful of sea celery</a:t>
          </a:r>
        </a:p>
      </dgm:t>
    </dgm:pt>
    <dgm:pt modelId="{A3E76966-4FB4-45DE-9175-A2837F79B291}" type="parTrans" cxnId="{F75B5C04-C6CC-484B-A6C4-CC62DB2ED2C0}">
      <dgm:prSet/>
      <dgm:spPr/>
      <dgm:t>
        <a:bodyPr/>
        <a:lstStyle/>
        <a:p>
          <a:endParaRPr lang="en-AU"/>
        </a:p>
      </dgm:t>
    </dgm:pt>
    <dgm:pt modelId="{979886EE-CF85-425D-A594-2021640E36C2}" type="sibTrans" cxnId="{F75B5C04-C6CC-484B-A6C4-CC62DB2ED2C0}">
      <dgm:prSet/>
      <dgm:spPr/>
      <dgm:t>
        <a:bodyPr/>
        <a:lstStyle/>
        <a:p>
          <a:endParaRPr lang="en-AU"/>
        </a:p>
      </dgm:t>
    </dgm:pt>
    <dgm:pt modelId="{C413F23B-83CB-4577-97B6-66FAFEDE530F}" type="pres">
      <dgm:prSet presAssocID="{A222C469-8C36-47EC-AEB3-768C03C244DE}" presName="linear" presStyleCnt="0">
        <dgm:presLayoutVars>
          <dgm:animLvl val="lvl"/>
          <dgm:resizeHandles val="exact"/>
        </dgm:presLayoutVars>
      </dgm:prSet>
      <dgm:spPr/>
    </dgm:pt>
    <dgm:pt modelId="{E3F561AB-5B1C-4F81-BF20-30BCEF7877EB}" type="pres">
      <dgm:prSet presAssocID="{AB0F5449-D26E-430A-84B7-9B2885242684}" presName="parentText" presStyleLbl="node1" presStyleIdx="0" presStyleCnt="14">
        <dgm:presLayoutVars>
          <dgm:chMax val="0"/>
          <dgm:bulletEnabled val="1"/>
        </dgm:presLayoutVars>
      </dgm:prSet>
      <dgm:spPr/>
    </dgm:pt>
    <dgm:pt modelId="{0AECB1C6-1648-4EE4-A26A-D891500B9C8F}" type="pres">
      <dgm:prSet presAssocID="{AE25C5AA-CBA4-478A-97E5-6887ABDDE338}" presName="spacer" presStyleCnt="0"/>
      <dgm:spPr/>
    </dgm:pt>
    <dgm:pt modelId="{62FC7BB7-EF55-476A-BE77-C890B12D3C61}" type="pres">
      <dgm:prSet presAssocID="{734D13E3-BF2C-481D-9BC5-733A1168638B}" presName="parentText" presStyleLbl="node1" presStyleIdx="1" presStyleCnt="14">
        <dgm:presLayoutVars>
          <dgm:chMax val="0"/>
          <dgm:bulletEnabled val="1"/>
        </dgm:presLayoutVars>
      </dgm:prSet>
      <dgm:spPr/>
    </dgm:pt>
    <dgm:pt modelId="{58179C52-911F-4CB3-9987-57CB1A1BEBCC}" type="pres">
      <dgm:prSet presAssocID="{4D10DD8E-1E57-41D6-A2C7-EAD6B6F8960E}" presName="spacer" presStyleCnt="0"/>
      <dgm:spPr/>
    </dgm:pt>
    <dgm:pt modelId="{B03FA7E9-3BB9-4A0D-800F-745522A1E650}" type="pres">
      <dgm:prSet presAssocID="{E6E58421-0FBA-4394-8F05-E9A0990BA4DC}" presName="parentText" presStyleLbl="node1" presStyleIdx="2" presStyleCnt="14">
        <dgm:presLayoutVars>
          <dgm:chMax val="0"/>
          <dgm:bulletEnabled val="1"/>
        </dgm:presLayoutVars>
      </dgm:prSet>
      <dgm:spPr/>
    </dgm:pt>
    <dgm:pt modelId="{EC81B7D7-85C0-4A9C-9907-5B0847D64426}" type="pres">
      <dgm:prSet presAssocID="{1E591770-C75C-4F26-BFC2-C0A103E7F112}" presName="spacer" presStyleCnt="0"/>
      <dgm:spPr/>
    </dgm:pt>
    <dgm:pt modelId="{5979150C-3D1A-4B5B-86C9-84D500EF418E}" type="pres">
      <dgm:prSet presAssocID="{D48A5886-22F3-4CE3-87D2-370CC135E67F}" presName="parentText" presStyleLbl="node1" presStyleIdx="3" presStyleCnt="14">
        <dgm:presLayoutVars>
          <dgm:chMax val="0"/>
          <dgm:bulletEnabled val="1"/>
        </dgm:presLayoutVars>
      </dgm:prSet>
      <dgm:spPr/>
    </dgm:pt>
    <dgm:pt modelId="{FE426317-33BA-4CE0-B584-2E53D8DB2F7E}" type="pres">
      <dgm:prSet presAssocID="{7286FB8D-F21F-4531-9E02-97AE96CDE5D7}" presName="spacer" presStyleCnt="0"/>
      <dgm:spPr/>
    </dgm:pt>
    <dgm:pt modelId="{39788392-AC6D-459E-BC27-BBD75C7DB9CC}" type="pres">
      <dgm:prSet presAssocID="{887F3035-7D43-4539-88F7-BDC2DB22955B}" presName="parentText" presStyleLbl="node1" presStyleIdx="4" presStyleCnt="14">
        <dgm:presLayoutVars>
          <dgm:chMax val="0"/>
          <dgm:bulletEnabled val="1"/>
        </dgm:presLayoutVars>
      </dgm:prSet>
      <dgm:spPr/>
    </dgm:pt>
    <dgm:pt modelId="{D92D087D-D2D2-4279-A029-0E4DD6BD744D}" type="pres">
      <dgm:prSet presAssocID="{9274D4BE-4414-4D97-BF2A-D65303523DC6}" presName="spacer" presStyleCnt="0"/>
      <dgm:spPr/>
    </dgm:pt>
    <dgm:pt modelId="{675D58A5-863F-4220-AF96-2476D468E2C6}" type="pres">
      <dgm:prSet presAssocID="{2ED3C096-D15E-43DF-98B0-122AFA4D68C6}" presName="parentText" presStyleLbl="node1" presStyleIdx="5" presStyleCnt="14">
        <dgm:presLayoutVars>
          <dgm:chMax val="0"/>
          <dgm:bulletEnabled val="1"/>
        </dgm:presLayoutVars>
      </dgm:prSet>
      <dgm:spPr/>
    </dgm:pt>
    <dgm:pt modelId="{1DE9C498-5F2D-4817-A1F6-8688733C3C17}" type="pres">
      <dgm:prSet presAssocID="{6ECFEC1F-F4D1-47E8-A655-3EDE9D80DE32}" presName="spacer" presStyleCnt="0"/>
      <dgm:spPr/>
    </dgm:pt>
    <dgm:pt modelId="{BB641EF9-18D1-40A7-A53A-873B840341B1}" type="pres">
      <dgm:prSet presAssocID="{5477005D-7F5E-467B-B4AB-595D57A1FA6E}" presName="parentText" presStyleLbl="node1" presStyleIdx="6" presStyleCnt="14">
        <dgm:presLayoutVars>
          <dgm:chMax val="0"/>
          <dgm:bulletEnabled val="1"/>
        </dgm:presLayoutVars>
      </dgm:prSet>
      <dgm:spPr/>
    </dgm:pt>
    <dgm:pt modelId="{88573E4E-FC59-4E1D-B543-E8766BA76AF9}" type="pres">
      <dgm:prSet presAssocID="{D1B26B85-5A19-488F-9B82-913E65ABCC39}" presName="spacer" presStyleCnt="0"/>
      <dgm:spPr/>
    </dgm:pt>
    <dgm:pt modelId="{88DD1346-C70E-47B6-91D2-C31E69C2A9B6}" type="pres">
      <dgm:prSet presAssocID="{9EE7D121-E619-41CF-BB90-D9D27CCC5BF9}" presName="parentText" presStyleLbl="node1" presStyleIdx="7" presStyleCnt="14">
        <dgm:presLayoutVars>
          <dgm:chMax val="0"/>
          <dgm:bulletEnabled val="1"/>
        </dgm:presLayoutVars>
      </dgm:prSet>
      <dgm:spPr/>
    </dgm:pt>
    <dgm:pt modelId="{5FC44648-76B4-47D4-AE09-127308680310}" type="pres">
      <dgm:prSet presAssocID="{8CA2B05F-9E02-40B2-BF58-98A7390182BC}" presName="spacer" presStyleCnt="0"/>
      <dgm:spPr/>
    </dgm:pt>
    <dgm:pt modelId="{5EB940F7-9D69-4183-8B3B-B9AD2091BD0B}" type="pres">
      <dgm:prSet presAssocID="{6FAC962D-D51D-4CD7-BB6E-7F3C757D83B1}" presName="parentText" presStyleLbl="node1" presStyleIdx="8" presStyleCnt="14">
        <dgm:presLayoutVars>
          <dgm:chMax val="0"/>
          <dgm:bulletEnabled val="1"/>
        </dgm:presLayoutVars>
      </dgm:prSet>
      <dgm:spPr/>
    </dgm:pt>
    <dgm:pt modelId="{E89CBDD2-2580-47DD-A9F7-B507016959E1}" type="pres">
      <dgm:prSet presAssocID="{EC54F9E0-885D-4C19-9B2E-6638E551D2F8}" presName="spacer" presStyleCnt="0"/>
      <dgm:spPr/>
    </dgm:pt>
    <dgm:pt modelId="{C7F901FB-6F15-4122-911D-0DB1F4DE91D5}" type="pres">
      <dgm:prSet presAssocID="{2DD7569C-2226-4E01-BD41-26CF1FD3080E}" presName="parentText" presStyleLbl="node1" presStyleIdx="9" presStyleCnt="14">
        <dgm:presLayoutVars>
          <dgm:chMax val="0"/>
          <dgm:bulletEnabled val="1"/>
        </dgm:presLayoutVars>
      </dgm:prSet>
      <dgm:spPr/>
    </dgm:pt>
    <dgm:pt modelId="{C3228B1C-7D90-4563-9453-48DAF975AE7B}" type="pres">
      <dgm:prSet presAssocID="{5234B9DE-5E62-40DA-9F3E-5CCDF4F3DD5A}" presName="spacer" presStyleCnt="0"/>
      <dgm:spPr/>
    </dgm:pt>
    <dgm:pt modelId="{FE7BA1CD-1A3B-4767-B921-AAC6CE98A6A0}" type="pres">
      <dgm:prSet presAssocID="{BB7A01D7-EF46-4721-AA7F-84F963EEA388}" presName="parentText" presStyleLbl="node1" presStyleIdx="10" presStyleCnt="14">
        <dgm:presLayoutVars>
          <dgm:chMax val="0"/>
          <dgm:bulletEnabled val="1"/>
        </dgm:presLayoutVars>
      </dgm:prSet>
      <dgm:spPr/>
    </dgm:pt>
    <dgm:pt modelId="{A4212F54-7E78-444F-892A-F64411887937}" type="pres">
      <dgm:prSet presAssocID="{2791480A-FE0D-4CE3-A65E-2633F6D3799D}" presName="spacer" presStyleCnt="0"/>
      <dgm:spPr/>
    </dgm:pt>
    <dgm:pt modelId="{1B6A73FA-AF95-46F2-8097-65571372B54B}" type="pres">
      <dgm:prSet presAssocID="{9DFD0733-70B4-4BB0-B369-B5652A0303E8}" presName="parentText" presStyleLbl="node1" presStyleIdx="11" presStyleCnt="14">
        <dgm:presLayoutVars>
          <dgm:chMax val="0"/>
          <dgm:bulletEnabled val="1"/>
        </dgm:presLayoutVars>
      </dgm:prSet>
      <dgm:spPr/>
    </dgm:pt>
    <dgm:pt modelId="{3EA94782-C81E-4AAA-BAD5-AB20D0408CE3}" type="pres">
      <dgm:prSet presAssocID="{816DF243-E94C-4AE5-92E3-C304BF825114}" presName="spacer" presStyleCnt="0"/>
      <dgm:spPr/>
    </dgm:pt>
    <dgm:pt modelId="{215B5DD0-7AE3-45C3-9F68-AB590C5D360A}" type="pres">
      <dgm:prSet presAssocID="{60056FF0-97B9-4E7E-AC0C-AF2F62A1378D}" presName="parentText" presStyleLbl="node1" presStyleIdx="12" presStyleCnt="14">
        <dgm:presLayoutVars>
          <dgm:chMax val="0"/>
          <dgm:bulletEnabled val="1"/>
        </dgm:presLayoutVars>
      </dgm:prSet>
      <dgm:spPr/>
    </dgm:pt>
    <dgm:pt modelId="{2D567E63-C5A3-4BCA-888A-E8DBA944B1D0}" type="pres">
      <dgm:prSet presAssocID="{B2F2016A-2D1A-4848-B276-B0FC7A9060EF}" presName="spacer" presStyleCnt="0"/>
      <dgm:spPr/>
    </dgm:pt>
    <dgm:pt modelId="{69AC1A89-DF00-4864-B49B-88A79E4A949D}" type="pres">
      <dgm:prSet presAssocID="{D48B42CB-E4E7-481B-B2A6-00A08DB50E0F}" presName="parentText" presStyleLbl="node1" presStyleIdx="13" presStyleCnt="14">
        <dgm:presLayoutVars>
          <dgm:chMax val="0"/>
          <dgm:bulletEnabled val="1"/>
        </dgm:presLayoutVars>
      </dgm:prSet>
      <dgm:spPr/>
    </dgm:pt>
  </dgm:ptLst>
  <dgm:cxnLst>
    <dgm:cxn modelId="{F75B5C04-C6CC-484B-A6C4-CC62DB2ED2C0}" srcId="{A222C469-8C36-47EC-AEB3-768C03C244DE}" destId="{D48B42CB-E4E7-481B-B2A6-00A08DB50E0F}" srcOrd="13" destOrd="0" parTransId="{A3E76966-4FB4-45DE-9175-A2837F79B291}" sibTransId="{979886EE-CF85-425D-A594-2021640E36C2}"/>
    <dgm:cxn modelId="{07F83B05-458C-4C6E-8430-8A4C8CCFF5DE}" type="presOf" srcId="{887F3035-7D43-4539-88F7-BDC2DB22955B}" destId="{39788392-AC6D-459E-BC27-BBD75C7DB9CC}" srcOrd="0" destOrd="0" presId="urn:microsoft.com/office/officeart/2005/8/layout/vList2"/>
    <dgm:cxn modelId="{1EF6920A-69B3-4464-A375-D2CFFA4FA587}" type="presOf" srcId="{2ED3C096-D15E-43DF-98B0-122AFA4D68C6}" destId="{675D58A5-863F-4220-AF96-2476D468E2C6}" srcOrd="0" destOrd="0" presId="urn:microsoft.com/office/officeart/2005/8/layout/vList2"/>
    <dgm:cxn modelId="{D262410F-ABE9-4C82-8F9A-6775440FB24E}" srcId="{A222C469-8C36-47EC-AEB3-768C03C244DE}" destId="{2DD7569C-2226-4E01-BD41-26CF1FD3080E}" srcOrd="9" destOrd="0" parTransId="{117D5ED6-CAB9-4267-80B0-B33CE3987937}" sibTransId="{5234B9DE-5E62-40DA-9F3E-5CCDF4F3DD5A}"/>
    <dgm:cxn modelId="{87B3041B-C9B1-4C79-9AFA-6A3931C30AAB}" type="presOf" srcId="{AB0F5449-D26E-430A-84B7-9B2885242684}" destId="{E3F561AB-5B1C-4F81-BF20-30BCEF7877EB}" srcOrd="0" destOrd="0" presId="urn:microsoft.com/office/officeart/2005/8/layout/vList2"/>
    <dgm:cxn modelId="{1F71301F-D499-4D45-A1F7-C40F71BD92B0}" srcId="{A222C469-8C36-47EC-AEB3-768C03C244DE}" destId="{5477005D-7F5E-467B-B4AB-595D57A1FA6E}" srcOrd="6" destOrd="0" parTransId="{717A38C3-1108-4166-A8D6-C4B7C783AD71}" sibTransId="{D1B26B85-5A19-488F-9B82-913E65ABCC39}"/>
    <dgm:cxn modelId="{178CAA2B-FDED-484D-A090-DAA5C5AF3807}" type="presOf" srcId="{BB7A01D7-EF46-4721-AA7F-84F963EEA388}" destId="{FE7BA1CD-1A3B-4767-B921-AAC6CE98A6A0}" srcOrd="0" destOrd="0" presId="urn:microsoft.com/office/officeart/2005/8/layout/vList2"/>
    <dgm:cxn modelId="{BEBDA82C-223D-416E-9AE8-0660A55306F4}" type="presOf" srcId="{5477005D-7F5E-467B-B4AB-595D57A1FA6E}" destId="{BB641EF9-18D1-40A7-A53A-873B840341B1}" srcOrd="0" destOrd="0" presId="urn:microsoft.com/office/officeart/2005/8/layout/vList2"/>
    <dgm:cxn modelId="{02B22332-BE62-4DA5-8BD1-92B136FCF0FD}" srcId="{A222C469-8C36-47EC-AEB3-768C03C244DE}" destId="{AB0F5449-D26E-430A-84B7-9B2885242684}" srcOrd="0" destOrd="0" parTransId="{92F24572-B176-44E1-A5DB-958875ACB539}" sibTransId="{AE25C5AA-CBA4-478A-97E5-6887ABDDE338}"/>
    <dgm:cxn modelId="{FA99004A-4DC4-432A-97F4-CEC761A7FD68}" srcId="{A222C469-8C36-47EC-AEB3-768C03C244DE}" destId="{9EE7D121-E619-41CF-BB90-D9D27CCC5BF9}" srcOrd="7" destOrd="0" parTransId="{CEC789ED-2F7C-4095-B66A-07E320347B72}" sibTransId="{8CA2B05F-9E02-40B2-BF58-98A7390182BC}"/>
    <dgm:cxn modelId="{2D2B194D-8EEE-4C37-8455-25EF2E088A66}" srcId="{A222C469-8C36-47EC-AEB3-768C03C244DE}" destId="{9DFD0733-70B4-4BB0-B369-B5652A0303E8}" srcOrd="11" destOrd="0" parTransId="{624AE1D3-D253-49FE-9592-F82CB8D2A15F}" sibTransId="{816DF243-E94C-4AE5-92E3-C304BF825114}"/>
    <dgm:cxn modelId="{D91A4052-9EB3-4C5E-8BF7-DA65CFDAFC39}" srcId="{A222C469-8C36-47EC-AEB3-768C03C244DE}" destId="{887F3035-7D43-4539-88F7-BDC2DB22955B}" srcOrd="4" destOrd="0" parTransId="{BFB42D5B-F030-4238-8573-E79EFCC0C367}" sibTransId="{9274D4BE-4414-4D97-BF2A-D65303523DC6}"/>
    <dgm:cxn modelId="{AF09A574-F1FC-4009-A879-1318CAB6DEA3}" type="presOf" srcId="{D48B42CB-E4E7-481B-B2A6-00A08DB50E0F}" destId="{69AC1A89-DF00-4864-B49B-88A79E4A949D}" srcOrd="0" destOrd="0" presId="urn:microsoft.com/office/officeart/2005/8/layout/vList2"/>
    <dgm:cxn modelId="{3822A557-1FCA-496C-8507-19275F0326FC}" type="presOf" srcId="{734D13E3-BF2C-481D-9BC5-733A1168638B}" destId="{62FC7BB7-EF55-476A-BE77-C890B12D3C61}" srcOrd="0" destOrd="0" presId="urn:microsoft.com/office/officeart/2005/8/layout/vList2"/>
    <dgm:cxn modelId="{3AE6DB59-7849-47B9-8DDA-06F8FFAC8813}" srcId="{A222C469-8C36-47EC-AEB3-768C03C244DE}" destId="{BB7A01D7-EF46-4721-AA7F-84F963EEA388}" srcOrd="10" destOrd="0" parTransId="{C8F5E370-C5B0-4DE3-A462-031137356C55}" sibTransId="{2791480A-FE0D-4CE3-A65E-2633F6D3799D}"/>
    <dgm:cxn modelId="{9373127A-3D4D-4092-B5BE-F40F94B71404}" srcId="{A222C469-8C36-47EC-AEB3-768C03C244DE}" destId="{6FAC962D-D51D-4CD7-BB6E-7F3C757D83B1}" srcOrd="8" destOrd="0" parTransId="{E18A2975-0078-4403-846E-2B8AC1139EEB}" sibTransId="{EC54F9E0-885D-4C19-9B2E-6638E551D2F8}"/>
    <dgm:cxn modelId="{A5B0F57D-1D5B-4886-AACF-ADE65838DC6F}" srcId="{A222C469-8C36-47EC-AEB3-768C03C244DE}" destId="{734D13E3-BF2C-481D-9BC5-733A1168638B}" srcOrd="1" destOrd="0" parTransId="{62848E91-C9FD-4E60-8B3B-19D7A78E54D4}" sibTransId="{4D10DD8E-1E57-41D6-A2C7-EAD6B6F8960E}"/>
    <dgm:cxn modelId="{0B069C7F-67CB-46C2-A30E-8BC70779B743}" srcId="{A222C469-8C36-47EC-AEB3-768C03C244DE}" destId="{2ED3C096-D15E-43DF-98B0-122AFA4D68C6}" srcOrd="5" destOrd="0" parTransId="{A7DBFB55-ECA5-4F5B-86B0-35A1C7F62236}" sibTransId="{6ECFEC1F-F4D1-47E8-A655-3EDE9D80DE32}"/>
    <dgm:cxn modelId="{AF786589-F57D-471A-A02E-4526583BD30A}" type="presOf" srcId="{60056FF0-97B9-4E7E-AC0C-AF2F62A1378D}" destId="{215B5DD0-7AE3-45C3-9F68-AB590C5D360A}" srcOrd="0" destOrd="0" presId="urn:microsoft.com/office/officeart/2005/8/layout/vList2"/>
    <dgm:cxn modelId="{3C86EC8A-F205-4884-97B3-C765FDA8824E}" type="presOf" srcId="{E6E58421-0FBA-4394-8F05-E9A0990BA4DC}" destId="{B03FA7E9-3BB9-4A0D-800F-745522A1E650}" srcOrd="0" destOrd="0" presId="urn:microsoft.com/office/officeart/2005/8/layout/vList2"/>
    <dgm:cxn modelId="{4216578B-6F47-4FA5-9475-715F4F98B025}" type="presOf" srcId="{A222C469-8C36-47EC-AEB3-768C03C244DE}" destId="{C413F23B-83CB-4577-97B6-66FAFEDE530F}" srcOrd="0" destOrd="0" presId="urn:microsoft.com/office/officeart/2005/8/layout/vList2"/>
    <dgm:cxn modelId="{633CE295-B7A7-4B7E-BF3F-F7A130E87F4C}" type="presOf" srcId="{6FAC962D-D51D-4CD7-BB6E-7F3C757D83B1}" destId="{5EB940F7-9D69-4183-8B3B-B9AD2091BD0B}" srcOrd="0" destOrd="0" presId="urn:microsoft.com/office/officeart/2005/8/layout/vList2"/>
    <dgm:cxn modelId="{0059D2AA-86D7-44F9-A395-571A4A16244B}" srcId="{A222C469-8C36-47EC-AEB3-768C03C244DE}" destId="{D48A5886-22F3-4CE3-87D2-370CC135E67F}" srcOrd="3" destOrd="0" parTransId="{F1F52E09-1051-4166-BC57-C1E481C9ED56}" sibTransId="{7286FB8D-F21F-4531-9E02-97AE96CDE5D7}"/>
    <dgm:cxn modelId="{D2B28CB1-00B4-4C46-80D3-44A34B845157}" srcId="{A222C469-8C36-47EC-AEB3-768C03C244DE}" destId="{E6E58421-0FBA-4394-8F05-E9A0990BA4DC}" srcOrd="2" destOrd="0" parTransId="{36CCB23D-B294-4686-B671-A179CB38E46C}" sibTransId="{1E591770-C75C-4F26-BFC2-C0A103E7F112}"/>
    <dgm:cxn modelId="{2107E5B9-9A57-4ED2-976C-8F565223A393}" srcId="{A222C469-8C36-47EC-AEB3-768C03C244DE}" destId="{60056FF0-97B9-4E7E-AC0C-AF2F62A1378D}" srcOrd="12" destOrd="0" parTransId="{CCD8DA91-69C2-4116-BA12-0092CF266518}" sibTransId="{B2F2016A-2D1A-4848-B276-B0FC7A9060EF}"/>
    <dgm:cxn modelId="{B20373BD-0D10-4045-AF4D-659DA4E93EC8}" type="presOf" srcId="{9DFD0733-70B4-4BB0-B369-B5652A0303E8}" destId="{1B6A73FA-AF95-46F2-8097-65571372B54B}" srcOrd="0" destOrd="0" presId="urn:microsoft.com/office/officeart/2005/8/layout/vList2"/>
    <dgm:cxn modelId="{2CBF83D6-4082-42C6-9A1D-CCD4A7DAFC67}" type="presOf" srcId="{2DD7569C-2226-4E01-BD41-26CF1FD3080E}" destId="{C7F901FB-6F15-4122-911D-0DB1F4DE91D5}" srcOrd="0" destOrd="0" presId="urn:microsoft.com/office/officeart/2005/8/layout/vList2"/>
    <dgm:cxn modelId="{F5EFB9EA-EAB1-4379-89B2-3F0820B16D49}" type="presOf" srcId="{9EE7D121-E619-41CF-BB90-D9D27CCC5BF9}" destId="{88DD1346-C70E-47B6-91D2-C31E69C2A9B6}" srcOrd="0" destOrd="0" presId="urn:microsoft.com/office/officeart/2005/8/layout/vList2"/>
    <dgm:cxn modelId="{C3747CFA-E46A-4D4C-A540-CC2700C2EB24}" type="presOf" srcId="{D48A5886-22F3-4CE3-87D2-370CC135E67F}" destId="{5979150C-3D1A-4B5B-86C9-84D500EF418E}" srcOrd="0" destOrd="0" presId="urn:microsoft.com/office/officeart/2005/8/layout/vList2"/>
    <dgm:cxn modelId="{E6FA6C72-9091-490D-B373-B9D898F85176}" type="presParOf" srcId="{C413F23B-83CB-4577-97B6-66FAFEDE530F}" destId="{E3F561AB-5B1C-4F81-BF20-30BCEF7877EB}" srcOrd="0" destOrd="0" presId="urn:microsoft.com/office/officeart/2005/8/layout/vList2"/>
    <dgm:cxn modelId="{6B6C186D-06BA-47DB-A257-569D4A80C72F}" type="presParOf" srcId="{C413F23B-83CB-4577-97B6-66FAFEDE530F}" destId="{0AECB1C6-1648-4EE4-A26A-D891500B9C8F}" srcOrd="1" destOrd="0" presId="urn:microsoft.com/office/officeart/2005/8/layout/vList2"/>
    <dgm:cxn modelId="{E17FDDFE-8D1E-472B-82C5-2A0E83DE950E}" type="presParOf" srcId="{C413F23B-83CB-4577-97B6-66FAFEDE530F}" destId="{62FC7BB7-EF55-476A-BE77-C890B12D3C61}" srcOrd="2" destOrd="0" presId="urn:microsoft.com/office/officeart/2005/8/layout/vList2"/>
    <dgm:cxn modelId="{2B57B5D3-8A7A-4883-A0C7-563D79AFA5BD}" type="presParOf" srcId="{C413F23B-83CB-4577-97B6-66FAFEDE530F}" destId="{58179C52-911F-4CB3-9987-57CB1A1BEBCC}" srcOrd="3" destOrd="0" presId="urn:microsoft.com/office/officeart/2005/8/layout/vList2"/>
    <dgm:cxn modelId="{735082F0-1FED-4128-B925-C4BCED1FBC34}" type="presParOf" srcId="{C413F23B-83CB-4577-97B6-66FAFEDE530F}" destId="{B03FA7E9-3BB9-4A0D-800F-745522A1E650}" srcOrd="4" destOrd="0" presId="urn:microsoft.com/office/officeart/2005/8/layout/vList2"/>
    <dgm:cxn modelId="{807B091D-B76E-47CE-AF39-6143AF023369}" type="presParOf" srcId="{C413F23B-83CB-4577-97B6-66FAFEDE530F}" destId="{EC81B7D7-85C0-4A9C-9907-5B0847D64426}" srcOrd="5" destOrd="0" presId="urn:microsoft.com/office/officeart/2005/8/layout/vList2"/>
    <dgm:cxn modelId="{854DDE0D-27D0-4906-9088-3392CBFECB7E}" type="presParOf" srcId="{C413F23B-83CB-4577-97B6-66FAFEDE530F}" destId="{5979150C-3D1A-4B5B-86C9-84D500EF418E}" srcOrd="6" destOrd="0" presId="urn:microsoft.com/office/officeart/2005/8/layout/vList2"/>
    <dgm:cxn modelId="{1856B2B9-3F96-4FB0-8B12-828CEB0A628C}" type="presParOf" srcId="{C413F23B-83CB-4577-97B6-66FAFEDE530F}" destId="{FE426317-33BA-4CE0-B584-2E53D8DB2F7E}" srcOrd="7" destOrd="0" presId="urn:microsoft.com/office/officeart/2005/8/layout/vList2"/>
    <dgm:cxn modelId="{46B8E1E8-C393-4163-B833-04D0246FC966}" type="presParOf" srcId="{C413F23B-83CB-4577-97B6-66FAFEDE530F}" destId="{39788392-AC6D-459E-BC27-BBD75C7DB9CC}" srcOrd="8" destOrd="0" presId="urn:microsoft.com/office/officeart/2005/8/layout/vList2"/>
    <dgm:cxn modelId="{96E14E73-C50E-466D-A5BC-B4817F50FF65}" type="presParOf" srcId="{C413F23B-83CB-4577-97B6-66FAFEDE530F}" destId="{D92D087D-D2D2-4279-A029-0E4DD6BD744D}" srcOrd="9" destOrd="0" presId="urn:microsoft.com/office/officeart/2005/8/layout/vList2"/>
    <dgm:cxn modelId="{AE8DB879-02D9-4C32-95C6-9EDD3FBA3028}" type="presParOf" srcId="{C413F23B-83CB-4577-97B6-66FAFEDE530F}" destId="{675D58A5-863F-4220-AF96-2476D468E2C6}" srcOrd="10" destOrd="0" presId="urn:microsoft.com/office/officeart/2005/8/layout/vList2"/>
    <dgm:cxn modelId="{DC3A42C8-9F55-41C8-BC8D-C68214ECCF21}" type="presParOf" srcId="{C413F23B-83CB-4577-97B6-66FAFEDE530F}" destId="{1DE9C498-5F2D-4817-A1F6-8688733C3C17}" srcOrd="11" destOrd="0" presId="urn:microsoft.com/office/officeart/2005/8/layout/vList2"/>
    <dgm:cxn modelId="{26F6724A-E254-4CF3-AAC1-8F7D080B61B0}" type="presParOf" srcId="{C413F23B-83CB-4577-97B6-66FAFEDE530F}" destId="{BB641EF9-18D1-40A7-A53A-873B840341B1}" srcOrd="12" destOrd="0" presId="urn:microsoft.com/office/officeart/2005/8/layout/vList2"/>
    <dgm:cxn modelId="{16D94E61-2A64-4C29-A9CC-29A24419FFCC}" type="presParOf" srcId="{C413F23B-83CB-4577-97B6-66FAFEDE530F}" destId="{88573E4E-FC59-4E1D-B543-E8766BA76AF9}" srcOrd="13" destOrd="0" presId="urn:microsoft.com/office/officeart/2005/8/layout/vList2"/>
    <dgm:cxn modelId="{816366DA-4076-4463-878F-A5AB623CD675}" type="presParOf" srcId="{C413F23B-83CB-4577-97B6-66FAFEDE530F}" destId="{88DD1346-C70E-47B6-91D2-C31E69C2A9B6}" srcOrd="14" destOrd="0" presId="urn:microsoft.com/office/officeart/2005/8/layout/vList2"/>
    <dgm:cxn modelId="{9E66EA5C-2A4B-4BF0-8B8D-7C919AA654A9}" type="presParOf" srcId="{C413F23B-83CB-4577-97B6-66FAFEDE530F}" destId="{5FC44648-76B4-47D4-AE09-127308680310}" srcOrd="15" destOrd="0" presId="urn:microsoft.com/office/officeart/2005/8/layout/vList2"/>
    <dgm:cxn modelId="{6C3A50B3-1AA5-4AFE-A6CE-85B2AA7229F5}" type="presParOf" srcId="{C413F23B-83CB-4577-97B6-66FAFEDE530F}" destId="{5EB940F7-9D69-4183-8B3B-B9AD2091BD0B}" srcOrd="16" destOrd="0" presId="urn:microsoft.com/office/officeart/2005/8/layout/vList2"/>
    <dgm:cxn modelId="{F6C02F4F-28BA-4802-BCB2-212A78F57AFE}" type="presParOf" srcId="{C413F23B-83CB-4577-97B6-66FAFEDE530F}" destId="{E89CBDD2-2580-47DD-A9F7-B507016959E1}" srcOrd="17" destOrd="0" presId="urn:microsoft.com/office/officeart/2005/8/layout/vList2"/>
    <dgm:cxn modelId="{33F8ED04-F796-4173-AF27-8783ED0511FB}" type="presParOf" srcId="{C413F23B-83CB-4577-97B6-66FAFEDE530F}" destId="{C7F901FB-6F15-4122-911D-0DB1F4DE91D5}" srcOrd="18" destOrd="0" presId="urn:microsoft.com/office/officeart/2005/8/layout/vList2"/>
    <dgm:cxn modelId="{EFCACFD2-CAF4-46A3-8F0F-3696664AC0BA}" type="presParOf" srcId="{C413F23B-83CB-4577-97B6-66FAFEDE530F}" destId="{C3228B1C-7D90-4563-9453-48DAF975AE7B}" srcOrd="19" destOrd="0" presId="urn:microsoft.com/office/officeart/2005/8/layout/vList2"/>
    <dgm:cxn modelId="{445CC06A-CC22-4B90-9F95-51441826414E}" type="presParOf" srcId="{C413F23B-83CB-4577-97B6-66FAFEDE530F}" destId="{FE7BA1CD-1A3B-4767-B921-AAC6CE98A6A0}" srcOrd="20" destOrd="0" presId="urn:microsoft.com/office/officeart/2005/8/layout/vList2"/>
    <dgm:cxn modelId="{C5E8F736-E79E-4B72-BAE9-FABFC5B1ACEA}" type="presParOf" srcId="{C413F23B-83CB-4577-97B6-66FAFEDE530F}" destId="{A4212F54-7E78-444F-892A-F64411887937}" srcOrd="21" destOrd="0" presId="urn:microsoft.com/office/officeart/2005/8/layout/vList2"/>
    <dgm:cxn modelId="{EF2813B7-FD03-4505-84D9-8F784D7634EA}" type="presParOf" srcId="{C413F23B-83CB-4577-97B6-66FAFEDE530F}" destId="{1B6A73FA-AF95-46F2-8097-65571372B54B}" srcOrd="22" destOrd="0" presId="urn:microsoft.com/office/officeart/2005/8/layout/vList2"/>
    <dgm:cxn modelId="{BF89BE9A-8791-46C7-B65E-D20269F2C357}" type="presParOf" srcId="{C413F23B-83CB-4577-97B6-66FAFEDE530F}" destId="{3EA94782-C81E-4AAA-BAD5-AB20D0408CE3}" srcOrd="23" destOrd="0" presId="urn:microsoft.com/office/officeart/2005/8/layout/vList2"/>
    <dgm:cxn modelId="{9BB88DDC-8B81-4918-8841-9CD34CB1636B}" type="presParOf" srcId="{C413F23B-83CB-4577-97B6-66FAFEDE530F}" destId="{215B5DD0-7AE3-45C3-9F68-AB590C5D360A}" srcOrd="24" destOrd="0" presId="urn:microsoft.com/office/officeart/2005/8/layout/vList2"/>
    <dgm:cxn modelId="{BCE4D23F-051D-45C4-8BC8-8F6823E99A9C}" type="presParOf" srcId="{C413F23B-83CB-4577-97B6-66FAFEDE530F}" destId="{2D567E63-C5A3-4BCA-888A-E8DBA944B1D0}" srcOrd="25" destOrd="0" presId="urn:microsoft.com/office/officeart/2005/8/layout/vList2"/>
    <dgm:cxn modelId="{AD26D49F-18F3-49EE-8B64-DAEDCE964E1B}" type="presParOf" srcId="{C413F23B-83CB-4577-97B6-66FAFEDE530F}" destId="{69AC1A89-DF00-4864-B49B-88A79E4A949D}" srcOrd="2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26882-DB36-451F-913A-54DF07247BD4}">
      <dsp:nvSpPr>
        <dsp:cNvPr id="0" name=""/>
        <dsp:cNvSpPr/>
      </dsp:nvSpPr>
      <dsp:spPr>
        <a:xfrm>
          <a:off x="0" y="557660"/>
          <a:ext cx="5393361" cy="323601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AU" sz="2800" kern="1200" dirty="0"/>
            <a:t>Ingredients</a:t>
          </a:r>
          <a:endParaRPr lang="en-US" sz="2800" kern="1200" dirty="0"/>
        </a:p>
        <a:p>
          <a:pPr marL="228600" lvl="1" indent="-228600" algn="l" defTabSz="977900">
            <a:lnSpc>
              <a:spcPct val="90000"/>
            </a:lnSpc>
            <a:spcBef>
              <a:spcPct val="0"/>
            </a:spcBef>
            <a:spcAft>
              <a:spcPct val="15000"/>
            </a:spcAft>
            <a:buChar char="•"/>
          </a:pPr>
          <a:r>
            <a:rPr lang="en-AU" sz="2200" kern="1200" dirty="0"/>
            <a:t>1 extra large sheet frozen shortcrust pastry.</a:t>
          </a:r>
          <a:endParaRPr lang="en-US" sz="2200" kern="1200" dirty="0"/>
        </a:p>
        <a:p>
          <a:pPr marL="228600" lvl="1" indent="-228600" algn="l" defTabSz="977900">
            <a:lnSpc>
              <a:spcPct val="90000"/>
            </a:lnSpc>
            <a:spcBef>
              <a:spcPct val="0"/>
            </a:spcBef>
            <a:spcAft>
              <a:spcPct val="15000"/>
            </a:spcAft>
            <a:buChar char="•"/>
          </a:pPr>
          <a:r>
            <a:rPr lang="en-AU" sz="2200" kern="1200"/>
            <a:t>6 eggs.</a:t>
          </a:r>
          <a:endParaRPr lang="en-US" sz="2200" kern="1200"/>
        </a:p>
        <a:p>
          <a:pPr marL="228600" lvl="1" indent="-228600" algn="l" defTabSz="977900">
            <a:lnSpc>
              <a:spcPct val="90000"/>
            </a:lnSpc>
            <a:spcBef>
              <a:spcPct val="0"/>
            </a:spcBef>
            <a:spcAft>
              <a:spcPct val="15000"/>
            </a:spcAft>
            <a:buChar char="•"/>
          </a:pPr>
          <a:r>
            <a:rPr lang="en-AU" sz="2200" kern="1200"/>
            <a:t>300 ml cream.</a:t>
          </a:r>
          <a:endParaRPr lang="en-US" sz="2200" kern="1200"/>
        </a:p>
        <a:p>
          <a:pPr marL="228600" lvl="1" indent="-228600" algn="l" defTabSz="977900">
            <a:lnSpc>
              <a:spcPct val="90000"/>
            </a:lnSpc>
            <a:spcBef>
              <a:spcPct val="0"/>
            </a:spcBef>
            <a:spcAft>
              <a:spcPct val="15000"/>
            </a:spcAft>
            <a:buChar char="•"/>
          </a:pPr>
          <a:r>
            <a:rPr lang="en-AU" sz="2200" kern="1200"/>
            <a:t>2 cups grated low-fat tasty cheese</a:t>
          </a:r>
          <a:endParaRPr lang="en-US" sz="2200" kern="1200"/>
        </a:p>
        <a:p>
          <a:pPr marL="228600" lvl="1" indent="-228600" algn="l" defTabSz="977900">
            <a:lnSpc>
              <a:spcPct val="90000"/>
            </a:lnSpc>
            <a:spcBef>
              <a:spcPct val="0"/>
            </a:spcBef>
            <a:spcAft>
              <a:spcPct val="15000"/>
            </a:spcAft>
            <a:buChar char="•"/>
          </a:pPr>
          <a:r>
            <a:rPr lang="en-AU" sz="2200" kern="1200" dirty="0"/>
            <a:t>100gm Smoked Salmon, cut into strips</a:t>
          </a:r>
          <a:endParaRPr lang="en-US" sz="2200" kern="1200" dirty="0"/>
        </a:p>
        <a:p>
          <a:pPr marL="228600" lvl="1" indent="-228600" algn="l" defTabSz="977900">
            <a:lnSpc>
              <a:spcPct val="90000"/>
            </a:lnSpc>
            <a:spcBef>
              <a:spcPct val="0"/>
            </a:spcBef>
            <a:spcAft>
              <a:spcPct val="15000"/>
            </a:spcAft>
            <a:buChar char="•"/>
          </a:pPr>
          <a:r>
            <a:rPr lang="en-AU" sz="2200" kern="1200" dirty="0"/>
            <a:t>2 tsp Sea Parsley</a:t>
          </a:r>
          <a:endParaRPr lang="en-US" sz="2200" kern="1200" dirty="0"/>
        </a:p>
        <a:p>
          <a:pPr marL="228600" lvl="1" indent="-228600" algn="l" defTabSz="977900">
            <a:lnSpc>
              <a:spcPct val="90000"/>
            </a:lnSpc>
            <a:spcBef>
              <a:spcPct val="0"/>
            </a:spcBef>
            <a:spcAft>
              <a:spcPct val="15000"/>
            </a:spcAft>
            <a:buChar char="•"/>
          </a:pPr>
          <a:r>
            <a:rPr lang="en-AU" sz="2200" kern="1200"/>
            <a:t>Tropical Pepperberry Sea Salt to taste</a:t>
          </a:r>
          <a:endParaRPr lang="en-US" sz="2200" kern="1200"/>
        </a:p>
      </dsp:txBody>
      <dsp:txXfrm>
        <a:off x="0" y="557660"/>
        <a:ext cx="5393361" cy="3236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06A2C-D605-43A6-842C-00D4B54A281F}">
      <dsp:nvSpPr>
        <dsp:cNvPr id="0" name=""/>
        <dsp:cNvSpPr/>
      </dsp:nvSpPr>
      <dsp:spPr>
        <a:xfrm>
          <a:off x="0" y="2421"/>
          <a:ext cx="690438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F13EC-FF01-4D05-9881-9DC9D4154015}">
      <dsp:nvSpPr>
        <dsp:cNvPr id="0" name=""/>
        <dsp:cNvSpPr/>
      </dsp:nvSpPr>
      <dsp:spPr>
        <a:xfrm>
          <a:off x="0" y="2421"/>
          <a:ext cx="6904383" cy="825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b="1" kern="1200" dirty="0"/>
            <a:t>Method</a:t>
          </a:r>
          <a:endParaRPr lang="en-US" sz="2400" b="1" kern="1200" dirty="0"/>
        </a:p>
      </dsp:txBody>
      <dsp:txXfrm>
        <a:off x="0" y="2421"/>
        <a:ext cx="6904383" cy="825659"/>
      </dsp:txXfrm>
    </dsp:sp>
    <dsp:sp modelId="{922D7203-78D0-400B-A9E6-B9ED55772DBA}">
      <dsp:nvSpPr>
        <dsp:cNvPr id="0" name=""/>
        <dsp:cNvSpPr/>
      </dsp:nvSpPr>
      <dsp:spPr>
        <a:xfrm>
          <a:off x="0" y="828080"/>
          <a:ext cx="6904383"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70D0F2-F30C-4737-907C-F3EE0189A88A}">
      <dsp:nvSpPr>
        <dsp:cNvPr id="0" name=""/>
        <dsp:cNvSpPr/>
      </dsp:nvSpPr>
      <dsp:spPr>
        <a:xfrm>
          <a:off x="0" y="828080"/>
          <a:ext cx="6904383" cy="825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Preheat oven to 230 degrees. Allow pastry sheet to thaw and then press into the quiche pan. Trim any overhanging edges. Prick the pastry evenly all over with a fork, place foil in the pan and weigh down with pastry weights or uncooked rice. Blind bake in a hot oven for approximately 10 minutes. Remove from oven and allow to cool.</a:t>
          </a:r>
          <a:endParaRPr lang="en-US" sz="1400" kern="1200" dirty="0"/>
        </a:p>
      </dsp:txBody>
      <dsp:txXfrm>
        <a:off x="0" y="828080"/>
        <a:ext cx="6904383" cy="825659"/>
      </dsp:txXfrm>
    </dsp:sp>
    <dsp:sp modelId="{F568F0B6-C771-4514-AD16-07B6A8450BC3}">
      <dsp:nvSpPr>
        <dsp:cNvPr id="0" name=""/>
        <dsp:cNvSpPr/>
      </dsp:nvSpPr>
      <dsp:spPr>
        <a:xfrm>
          <a:off x="0" y="1653739"/>
          <a:ext cx="6904383"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7A2F8-0AEE-46CB-89B6-134E79700B22}">
      <dsp:nvSpPr>
        <dsp:cNvPr id="0" name=""/>
        <dsp:cNvSpPr/>
      </dsp:nvSpPr>
      <dsp:spPr>
        <a:xfrm>
          <a:off x="0" y="1653739"/>
          <a:ext cx="6904383" cy="825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In a bowl, whisk together the eggs, cream, Sea Parsley and artesian salt and mountain pepper. Add 1 cup of the grated cheese and stir to combine. Stir in the smoked salmon strips.</a:t>
          </a:r>
          <a:endParaRPr lang="en-US" sz="1400" kern="1200" dirty="0"/>
        </a:p>
      </dsp:txBody>
      <dsp:txXfrm>
        <a:off x="0" y="1653739"/>
        <a:ext cx="6904383" cy="825659"/>
      </dsp:txXfrm>
    </dsp:sp>
    <dsp:sp modelId="{2046CB8D-0CC4-47A8-9688-6638B80137EE}">
      <dsp:nvSpPr>
        <dsp:cNvPr id="0" name=""/>
        <dsp:cNvSpPr/>
      </dsp:nvSpPr>
      <dsp:spPr>
        <a:xfrm>
          <a:off x="0" y="2479398"/>
          <a:ext cx="6904383"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CD6D1-FBDC-4C06-A2AA-A72A662698DF}">
      <dsp:nvSpPr>
        <dsp:cNvPr id="0" name=""/>
        <dsp:cNvSpPr/>
      </dsp:nvSpPr>
      <dsp:spPr>
        <a:xfrm>
          <a:off x="0" y="2479398"/>
          <a:ext cx="6904383" cy="825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Remove the foil and rice / weights from the quiche base and pour in the egg mixture. Make sure the ingredients (here, the salmon strips) are evenly spread around the quiche.</a:t>
          </a:r>
          <a:endParaRPr lang="en-US" sz="1400" kern="1200" dirty="0"/>
        </a:p>
      </dsp:txBody>
      <dsp:txXfrm>
        <a:off x="0" y="2479398"/>
        <a:ext cx="6904383" cy="825659"/>
      </dsp:txXfrm>
    </dsp:sp>
    <dsp:sp modelId="{737322B8-2764-46B1-9396-E9A2239C8ABA}">
      <dsp:nvSpPr>
        <dsp:cNvPr id="0" name=""/>
        <dsp:cNvSpPr/>
      </dsp:nvSpPr>
      <dsp:spPr>
        <a:xfrm>
          <a:off x="0" y="3305057"/>
          <a:ext cx="6904383"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C33AB-FDBE-44EE-A188-1F733CDC283D}">
      <dsp:nvSpPr>
        <dsp:cNvPr id="0" name=""/>
        <dsp:cNvSpPr/>
      </dsp:nvSpPr>
      <dsp:spPr>
        <a:xfrm>
          <a:off x="0" y="3305057"/>
          <a:ext cx="6904383" cy="825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Sprinkle the remaining cup of grated cheese over the top of the quiche. You may also wish to add some grated parmesan or other variety of cheese to add extra flavour.</a:t>
          </a:r>
          <a:endParaRPr lang="en-US" sz="1400" kern="1200" dirty="0"/>
        </a:p>
      </dsp:txBody>
      <dsp:txXfrm>
        <a:off x="0" y="3305057"/>
        <a:ext cx="6904383" cy="825659"/>
      </dsp:txXfrm>
    </dsp:sp>
    <dsp:sp modelId="{21951BD3-0B99-462A-B76C-FFD8D3B0DCD0}">
      <dsp:nvSpPr>
        <dsp:cNvPr id="0" name=""/>
        <dsp:cNvSpPr/>
      </dsp:nvSpPr>
      <dsp:spPr>
        <a:xfrm>
          <a:off x="0" y="4130716"/>
          <a:ext cx="690438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A2F8B-CC25-4B2B-B8C1-21D5B613317F}">
      <dsp:nvSpPr>
        <dsp:cNvPr id="0" name=""/>
        <dsp:cNvSpPr/>
      </dsp:nvSpPr>
      <dsp:spPr>
        <a:xfrm>
          <a:off x="0" y="4130716"/>
          <a:ext cx="6904383" cy="825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Bake in a 180 degrees oven for 35 minutes, until a skewer inserted into the centre comes out clean. Serve alongside salad or as part of a picnic lunch.</a:t>
          </a:r>
          <a:endParaRPr lang="en-US" sz="1400" kern="1200" dirty="0"/>
        </a:p>
      </dsp:txBody>
      <dsp:txXfrm>
        <a:off x="0" y="4130716"/>
        <a:ext cx="6904383" cy="825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561AB-5B1C-4F81-BF20-30BCEF7877EB}">
      <dsp:nvSpPr>
        <dsp:cNvPr id="0" name=""/>
        <dsp:cNvSpPr/>
      </dsp:nvSpPr>
      <dsp:spPr>
        <a:xfrm>
          <a:off x="0" y="32839"/>
          <a:ext cx="6838122" cy="33579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b="1" kern="1200" dirty="0">
              <a:solidFill>
                <a:schemeClr val="accent2">
                  <a:lumMod val="50000"/>
                </a:schemeClr>
              </a:solidFill>
            </a:rPr>
            <a:t>Ingredients</a:t>
          </a:r>
          <a:endParaRPr lang="en-US" sz="1400" b="1" kern="1200" dirty="0">
            <a:solidFill>
              <a:schemeClr val="accent2">
                <a:lumMod val="50000"/>
              </a:schemeClr>
            </a:solidFill>
          </a:endParaRPr>
        </a:p>
      </dsp:txBody>
      <dsp:txXfrm>
        <a:off x="16392" y="49231"/>
        <a:ext cx="6805338" cy="303006"/>
      </dsp:txXfrm>
    </dsp:sp>
    <dsp:sp modelId="{62FC7BB7-EF55-476A-BE77-C890B12D3C61}">
      <dsp:nvSpPr>
        <dsp:cNvPr id="0" name=""/>
        <dsp:cNvSpPr/>
      </dsp:nvSpPr>
      <dsp:spPr>
        <a:xfrm>
          <a:off x="0" y="408949"/>
          <a:ext cx="6838122" cy="335790"/>
        </a:xfrm>
        <a:prstGeom prst="roundRect">
          <a:avLst/>
        </a:prstGeom>
        <a:solidFill>
          <a:schemeClr val="accent2">
            <a:hueOff val="-111951"/>
            <a:satOff val="-6456"/>
            <a:lumOff val="6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1 packet Cannelloni Tubes</a:t>
          </a:r>
          <a:endParaRPr lang="en-US" sz="1400" kern="1200" dirty="0"/>
        </a:p>
      </dsp:txBody>
      <dsp:txXfrm>
        <a:off x="16392" y="425341"/>
        <a:ext cx="6805338" cy="303006"/>
      </dsp:txXfrm>
    </dsp:sp>
    <dsp:sp modelId="{B03FA7E9-3BB9-4A0D-800F-745522A1E650}">
      <dsp:nvSpPr>
        <dsp:cNvPr id="0" name=""/>
        <dsp:cNvSpPr/>
      </dsp:nvSpPr>
      <dsp:spPr>
        <a:xfrm>
          <a:off x="0" y="785059"/>
          <a:ext cx="6838122" cy="335790"/>
        </a:xfrm>
        <a:prstGeom prst="roundRect">
          <a:avLst/>
        </a:prstGeom>
        <a:solidFill>
          <a:schemeClr val="accent2">
            <a:hueOff val="-223902"/>
            <a:satOff val="-12912"/>
            <a:lumOff val="1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1 tin whole tomatoes</a:t>
          </a:r>
          <a:endParaRPr lang="en-US" sz="1400" kern="1200"/>
        </a:p>
      </dsp:txBody>
      <dsp:txXfrm>
        <a:off x="16392" y="801451"/>
        <a:ext cx="6805338" cy="303006"/>
      </dsp:txXfrm>
    </dsp:sp>
    <dsp:sp modelId="{5979150C-3D1A-4B5B-86C9-84D500EF418E}">
      <dsp:nvSpPr>
        <dsp:cNvPr id="0" name=""/>
        <dsp:cNvSpPr/>
      </dsp:nvSpPr>
      <dsp:spPr>
        <a:xfrm>
          <a:off x="0" y="1161169"/>
          <a:ext cx="6838122" cy="335790"/>
        </a:xfrm>
        <a:prstGeom prst="roundRect">
          <a:avLst/>
        </a:prstGeom>
        <a:solidFill>
          <a:schemeClr val="accent2">
            <a:hueOff val="-335853"/>
            <a:satOff val="-19368"/>
            <a:lumOff val="1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500gm pork mince</a:t>
          </a:r>
          <a:endParaRPr lang="en-US" sz="1400" kern="1200" dirty="0"/>
        </a:p>
      </dsp:txBody>
      <dsp:txXfrm>
        <a:off x="16392" y="1177561"/>
        <a:ext cx="6805338" cy="303006"/>
      </dsp:txXfrm>
    </dsp:sp>
    <dsp:sp modelId="{39788392-AC6D-459E-BC27-BBD75C7DB9CC}">
      <dsp:nvSpPr>
        <dsp:cNvPr id="0" name=""/>
        <dsp:cNvSpPr/>
      </dsp:nvSpPr>
      <dsp:spPr>
        <a:xfrm>
          <a:off x="0" y="1537279"/>
          <a:ext cx="6838122" cy="335790"/>
        </a:xfrm>
        <a:prstGeom prst="roundRect">
          <a:avLst/>
        </a:prstGeom>
        <a:solidFill>
          <a:schemeClr val="accent2">
            <a:hueOff val="-447804"/>
            <a:satOff val="-25824"/>
            <a:lumOff val="26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2 tablespoons Macadamia Nut Oil</a:t>
          </a:r>
          <a:endParaRPr lang="en-US" sz="1400" kern="1200" dirty="0"/>
        </a:p>
      </dsp:txBody>
      <dsp:txXfrm>
        <a:off x="16392" y="1553671"/>
        <a:ext cx="6805338" cy="303006"/>
      </dsp:txXfrm>
    </dsp:sp>
    <dsp:sp modelId="{675D58A5-863F-4220-AF96-2476D468E2C6}">
      <dsp:nvSpPr>
        <dsp:cNvPr id="0" name=""/>
        <dsp:cNvSpPr/>
      </dsp:nvSpPr>
      <dsp:spPr>
        <a:xfrm>
          <a:off x="0" y="1913389"/>
          <a:ext cx="6838122" cy="335790"/>
        </a:xfrm>
        <a:prstGeom prst="roundRect">
          <a:avLst/>
        </a:prstGeom>
        <a:solidFill>
          <a:schemeClr val="accent2">
            <a:hueOff val="-559755"/>
            <a:satOff val="-32280"/>
            <a:lumOff val="3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1 tablespoon Swagman Salt</a:t>
          </a:r>
          <a:endParaRPr lang="en-US" sz="1400" kern="1200" dirty="0"/>
        </a:p>
      </dsp:txBody>
      <dsp:txXfrm>
        <a:off x="16392" y="1929781"/>
        <a:ext cx="6805338" cy="303006"/>
      </dsp:txXfrm>
    </dsp:sp>
    <dsp:sp modelId="{BB641EF9-18D1-40A7-A53A-873B840341B1}">
      <dsp:nvSpPr>
        <dsp:cNvPr id="0" name=""/>
        <dsp:cNvSpPr/>
      </dsp:nvSpPr>
      <dsp:spPr>
        <a:xfrm>
          <a:off x="0" y="2289499"/>
          <a:ext cx="6838122" cy="335790"/>
        </a:xfrm>
        <a:prstGeom prst="roundRect">
          <a:avLst/>
        </a:prstGeom>
        <a:solidFill>
          <a:schemeClr val="accent2">
            <a:hueOff val="-671706"/>
            <a:satOff val="-38736"/>
            <a:lumOff val="39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2 garlic cloves minced</a:t>
          </a:r>
          <a:endParaRPr lang="en-US" sz="1400" kern="1200"/>
        </a:p>
      </dsp:txBody>
      <dsp:txXfrm>
        <a:off x="16392" y="2305891"/>
        <a:ext cx="6805338" cy="303006"/>
      </dsp:txXfrm>
    </dsp:sp>
    <dsp:sp modelId="{88DD1346-C70E-47B6-91D2-C31E69C2A9B6}">
      <dsp:nvSpPr>
        <dsp:cNvPr id="0" name=""/>
        <dsp:cNvSpPr/>
      </dsp:nvSpPr>
      <dsp:spPr>
        <a:xfrm>
          <a:off x="0" y="2665609"/>
          <a:ext cx="6838122" cy="335790"/>
        </a:xfrm>
        <a:prstGeom prst="roundRect">
          <a:avLst/>
        </a:prstGeom>
        <a:solidFill>
          <a:schemeClr val="accent2">
            <a:hueOff val="-783657"/>
            <a:satOff val="-45192"/>
            <a:lumOff val="4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4 slices toasted bread torn into pieces</a:t>
          </a:r>
          <a:endParaRPr lang="en-US" sz="1400" kern="1200" dirty="0"/>
        </a:p>
      </dsp:txBody>
      <dsp:txXfrm>
        <a:off x="16392" y="2682001"/>
        <a:ext cx="6805338" cy="303006"/>
      </dsp:txXfrm>
    </dsp:sp>
    <dsp:sp modelId="{5EB940F7-9D69-4183-8B3B-B9AD2091BD0B}">
      <dsp:nvSpPr>
        <dsp:cNvPr id="0" name=""/>
        <dsp:cNvSpPr/>
      </dsp:nvSpPr>
      <dsp:spPr>
        <a:xfrm>
          <a:off x="0" y="3041719"/>
          <a:ext cx="6838122" cy="335790"/>
        </a:xfrm>
        <a:prstGeom prst="roundRect">
          <a:avLst/>
        </a:prstGeom>
        <a:solidFill>
          <a:schemeClr val="accent2">
            <a:hueOff val="-895608"/>
            <a:satOff val="-51648"/>
            <a:lumOff val="5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Grated Cheese</a:t>
          </a:r>
          <a:endParaRPr lang="en-US" sz="1400" kern="1200"/>
        </a:p>
      </dsp:txBody>
      <dsp:txXfrm>
        <a:off x="16392" y="3058111"/>
        <a:ext cx="6805338" cy="303006"/>
      </dsp:txXfrm>
    </dsp:sp>
    <dsp:sp modelId="{C7F901FB-6F15-4122-911D-0DB1F4DE91D5}">
      <dsp:nvSpPr>
        <dsp:cNvPr id="0" name=""/>
        <dsp:cNvSpPr/>
      </dsp:nvSpPr>
      <dsp:spPr>
        <a:xfrm>
          <a:off x="0" y="3417829"/>
          <a:ext cx="6838122" cy="335790"/>
        </a:xfrm>
        <a:prstGeom prst="roundRect">
          <a:avLst/>
        </a:prstGeom>
        <a:solidFill>
          <a:schemeClr val="accent2">
            <a:hueOff val="-1007559"/>
            <a:satOff val="-58104"/>
            <a:lumOff val="59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Milk</a:t>
          </a:r>
          <a:endParaRPr lang="en-US" sz="1400" kern="1200"/>
        </a:p>
      </dsp:txBody>
      <dsp:txXfrm>
        <a:off x="16392" y="3434221"/>
        <a:ext cx="6805338" cy="303006"/>
      </dsp:txXfrm>
    </dsp:sp>
    <dsp:sp modelId="{FE7BA1CD-1A3B-4767-B921-AAC6CE98A6A0}">
      <dsp:nvSpPr>
        <dsp:cNvPr id="0" name=""/>
        <dsp:cNvSpPr/>
      </dsp:nvSpPr>
      <dsp:spPr>
        <a:xfrm>
          <a:off x="0" y="3793939"/>
          <a:ext cx="6838122" cy="335790"/>
        </a:xfrm>
        <a:prstGeom prst="roundRect">
          <a:avLst/>
        </a:prstGeom>
        <a:solidFill>
          <a:schemeClr val="accent2">
            <a:hueOff val="-1119510"/>
            <a:satOff val="-64560"/>
            <a:lumOff val="6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2 tablespoons Butter</a:t>
          </a:r>
          <a:endParaRPr lang="en-US" sz="1400" kern="1200"/>
        </a:p>
      </dsp:txBody>
      <dsp:txXfrm>
        <a:off x="16392" y="3810331"/>
        <a:ext cx="6805338" cy="303006"/>
      </dsp:txXfrm>
    </dsp:sp>
    <dsp:sp modelId="{1B6A73FA-AF95-46F2-8097-65571372B54B}">
      <dsp:nvSpPr>
        <dsp:cNvPr id="0" name=""/>
        <dsp:cNvSpPr/>
      </dsp:nvSpPr>
      <dsp:spPr>
        <a:xfrm>
          <a:off x="0" y="4170049"/>
          <a:ext cx="6838122" cy="335790"/>
        </a:xfrm>
        <a:prstGeom prst="roundRect">
          <a:avLst/>
        </a:prstGeom>
        <a:solidFill>
          <a:schemeClr val="accent2">
            <a:hueOff val="-1231461"/>
            <a:satOff val="-71016"/>
            <a:lumOff val="73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2 tablesoons plain flour</a:t>
          </a:r>
          <a:endParaRPr lang="en-US" sz="1400" kern="1200"/>
        </a:p>
      </dsp:txBody>
      <dsp:txXfrm>
        <a:off x="16392" y="4186441"/>
        <a:ext cx="6805338" cy="303006"/>
      </dsp:txXfrm>
    </dsp:sp>
    <dsp:sp modelId="{215B5DD0-7AE3-45C3-9F68-AB590C5D360A}">
      <dsp:nvSpPr>
        <dsp:cNvPr id="0" name=""/>
        <dsp:cNvSpPr/>
      </dsp:nvSpPr>
      <dsp:spPr>
        <a:xfrm>
          <a:off x="0" y="4546160"/>
          <a:ext cx="6838122" cy="335790"/>
        </a:xfrm>
        <a:prstGeom prst="roundRect">
          <a:avLst/>
        </a:prstGeom>
        <a:solidFill>
          <a:schemeClr val="accent2">
            <a:hueOff val="-1343412"/>
            <a:satOff val="-77472"/>
            <a:lumOff val="79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1 teaspoon lemon myrtle</a:t>
          </a:r>
        </a:p>
      </dsp:txBody>
      <dsp:txXfrm>
        <a:off x="16392" y="4562552"/>
        <a:ext cx="6805338" cy="303006"/>
      </dsp:txXfrm>
    </dsp:sp>
    <dsp:sp modelId="{69AC1A89-DF00-4864-B49B-88A79E4A949D}">
      <dsp:nvSpPr>
        <dsp:cNvPr id="0" name=""/>
        <dsp:cNvSpPr/>
      </dsp:nvSpPr>
      <dsp:spPr>
        <a:xfrm>
          <a:off x="0" y="4922270"/>
          <a:ext cx="6838122" cy="33579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1 Handful of sea celery</a:t>
          </a:r>
        </a:p>
      </dsp:txBody>
      <dsp:txXfrm>
        <a:off x="16392" y="4938662"/>
        <a:ext cx="6805338" cy="3030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F5FA-501E-43E0-85B3-19D0CDD7C3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2A89777-69AC-44B8-BE20-9CCFC8519A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3CA6509-CA55-4C39-AB32-A395E37FA2F2}"/>
              </a:ext>
            </a:extLst>
          </p:cNvPr>
          <p:cNvSpPr>
            <a:spLocks noGrp="1"/>
          </p:cNvSpPr>
          <p:nvPr>
            <p:ph type="dt" sz="half" idx="10"/>
          </p:nvPr>
        </p:nvSpPr>
        <p:spPr/>
        <p:txBody>
          <a:bodyPr/>
          <a:lstStyle/>
          <a:p>
            <a:fld id="{23DC3457-C147-44AA-84AF-BBBB3524D54A}" type="datetimeFigureOut">
              <a:rPr lang="en-AU" smtClean="0"/>
              <a:t>9/08/2023</a:t>
            </a:fld>
            <a:endParaRPr lang="en-AU"/>
          </a:p>
        </p:txBody>
      </p:sp>
      <p:sp>
        <p:nvSpPr>
          <p:cNvPr id="5" name="Footer Placeholder 4">
            <a:extLst>
              <a:ext uri="{FF2B5EF4-FFF2-40B4-BE49-F238E27FC236}">
                <a16:creationId xmlns:a16="http://schemas.microsoft.com/office/drawing/2014/main" id="{19E723C6-26FC-49EF-A14E-2DECEE5C8F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43B3E7-04B5-40C0-A2E4-D99E0C72DDE7}"/>
              </a:ext>
            </a:extLst>
          </p:cNvPr>
          <p:cNvSpPr>
            <a:spLocks noGrp="1"/>
          </p:cNvSpPr>
          <p:nvPr>
            <p:ph type="sldNum" sz="quarter" idx="12"/>
          </p:nvPr>
        </p:nvSpPr>
        <p:spPr/>
        <p:txBody>
          <a:bodyPr/>
          <a:lstStyle/>
          <a:p>
            <a:fld id="{FDB66E3E-7AC7-4A8B-AC55-558FD80AB1A4}" type="slidenum">
              <a:rPr lang="en-AU" smtClean="0"/>
              <a:t>‹#›</a:t>
            </a:fld>
            <a:endParaRPr lang="en-AU"/>
          </a:p>
        </p:txBody>
      </p:sp>
    </p:spTree>
    <p:extLst>
      <p:ext uri="{BB962C8B-B14F-4D97-AF65-F5344CB8AC3E}">
        <p14:creationId xmlns:p14="http://schemas.microsoft.com/office/powerpoint/2010/main" val="68527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70F0-4C11-4700-BF09-1D9BE2CD74C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0759B04-D791-4857-9462-CD7EAD058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0E904D-57B8-45B7-9ED6-458191585332}"/>
              </a:ext>
            </a:extLst>
          </p:cNvPr>
          <p:cNvSpPr>
            <a:spLocks noGrp="1"/>
          </p:cNvSpPr>
          <p:nvPr>
            <p:ph type="dt" sz="half" idx="10"/>
          </p:nvPr>
        </p:nvSpPr>
        <p:spPr/>
        <p:txBody>
          <a:bodyPr/>
          <a:lstStyle/>
          <a:p>
            <a:fld id="{23DC3457-C147-44AA-84AF-BBBB3524D54A}" type="datetimeFigureOut">
              <a:rPr lang="en-AU" smtClean="0"/>
              <a:t>9/08/2023</a:t>
            </a:fld>
            <a:endParaRPr lang="en-AU"/>
          </a:p>
        </p:txBody>
      </p:sp>
      <p:sp>
        <p:nvSpPr>
          <p:cNvPr id="5" name="Footer Placeholder 4">
            <a:extLst>
              <a:ext uri="{FF2B5EF4-FFF2-40B4-BE49-F238E27FC236}">
                <a16:creationId xmlns:a16="http://schemas.microsoft.com/office/drawing/2014/main" id="{DF3A4A18-0807-4259-90FD-E80DD218DEC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737ADA5-20C8-4B0A-8DC7-6692436B7F1D}"/>
              </a:ext>
            </a:extLst>
          </p:cNvPr>
          <p:cNvSpPr>
            <a:spLocks noGrp="1"/>
          </p:cNvSpPr>
          <p:nvPr>
            <p:ph type="sldNum" sz="quarter" idx="12"/>
          </p:nvPr>
        </p:nvSpPr>
        <p:spPr/>
        <p:txBody>
          <a:bodyPr/>
          <a:lstStyle/>
          <a:p>
            <a:fld id="{FDB66E3E-7AC7-4A8B-AC55-558FD80AB1A4}" type="slidenum">
              <a:rPr lang="en-AU" smtClean="0"/>
              <a:t>‹#›</a:t>
            </a:fld>
            <a:endParaRPr lang="en-AU"/>
          </a:p>
        </p:txBody>
      </p:sp>
    </p:spTree>
    <p:extLst>
      <p:ext uri="{BB962C8B-B14F-4D97-AF65-F5344CB8AC3E}">
        <p14:creationId xmlns:p14="http://schemas.microsoft.com/office/powerpoint/2010/main" val="363431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1780D-D44A-4739-8E52-FE4E49AE3B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6B475DF-4E70-4C1D-8379-499E70EACA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BE9F421-98DE-4288-8294-5BF68721948B}"/>
              </a:ext>
            </a:extLst>
          </p:cNvPr>
          <p:cNvSpPr>
            <a:spLocks noGrp="1"/>
          </p:cNvSpPr>
          <p:nvPr>
            <p:ph type="dt" sz="half" idx="10"/>
          </p:nvPr>
        </p:nvSpPr>
        <p:spPr/>
        <p:txBody>
          <a:bodyPr/>
          <a:lstStyle/>
          <a:p>
            <a:fld id="{23DC3457-C147-44AA-84AF-BBBB3524D54A}" type="datetimeFigureOut">
              <a:rPr lang="en-AU" smtClean="0"/>
              <a:t>9/08/2023</a:t>
            </a:fld>
            <a:endParaRPr lang="en-AU"/>
          </a:p>
        </p:txBody>
      </p:sp>
      <p:sp>
        <p:nvSpPr>
          <p:cNvPr id="5" name="Footer Placeholder 4">
            <a:extLst>
              <a:ext uri="{FF2B5EF4-FFF2-40B4-BE49-F238E27FC236}">
                <a16:creationId xmlns:a16="http://schemas.microsoft.com/office/drawing/2014/main" id="{C132D52F-E261-4651-816A-D5D3FA6D44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48BE15A-B4E8-4D5A-A277-B67A9C6FD6FC}"/>
              </a:ext>
            </a:extLst>
          </p:cNvPr>
          <p:cNvSpPr>
            <a:spLocks noGrp="1"/>
          </p:cNvSpPr>
          <p:nvPr>
            <p:ph type="sldNum" sz="quarter" idx="12"/>
          </p:nvPr>
        </p:nvSpPr>
        <p:spPr/>
        <p:txBody>
          <a:bodyPr/>
          <a:lstStyle/>
          <a:p>
            <a:fld id="{FDB66E3E-7AC7-4A8B-AC55-558FD80AB1A4}" type="slidenum">
              <a:rPr lang="en-AU" smtClean="0"/>
              <a:t>‹#›</a:t>
            </a:fld>
            <a:endParaRPr lang="en-AU"/>
          </a:p>
        </p:txBody>
      </p:sp>
    </p:spTree>
    <p:extLst>
      <p:ext uri="{BB962C8B-B14F-4D97-AF65-F5344CB8AC3E}">
        <p14:creationId xmlns:p14="http://schemas.microsoft.com/office/powerpoint/2010/main" val="358157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4371-8439-4931-88B6-602A3AEB01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01C430F-76A7-483C-AFA9-C3BBF59FF5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5B7CED-C9B9-4349-B929-B1BB71B89B53}"/>
              </a:ext>
            </a:extLst>
          </p:cNvPr>
          <p:cNvSpPr>
            <a:spLocks noGrp="1"/>
          </p:cNvSpPr>
          <p:nvPr>
            <p:ph type="dt" sz="half" idx="10"/>
          </p:nvPr>
        </p:nvSpPr>
        <p:spPr/>
        <p:txBody>
          <a:bodyPr/>
          <a:lstStyle/>
          <a:p>
            <a:fld id="{23DC3457-C147-44AA-84AF-BBBB3524D54A}" type="datetimeFigureOut">
              <a:rPr lang="en-AU" smtClean="0"/>
              <a:t>9/08/2023</a:t>
            </a:fld>
            <a:endParaRPr lang="en-AU"/>
          </a:p>
        </p:txBody>
      </p:sp>
      <p:sp>
        <p:nvSpPr>
          <p:cNvPr id="5" name="Footer Placeholder 4">
            <a:extLst>
              <a:ext uri="{FF2B5EF4-FFF2-40B4-BE49-F238E27FC236}">
                <a16:creationId xmlns:a16="http://schemas.microsoft.com/office/drawing/2014/main" id="{F2274E7D-B298-4D7E-9EDA-B3DBADF103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6089B62-8DFC-4406-AA90-4DE1C39A7AF5}"/>
              </a:ext>
            </a:extLst>
          </p:cNvPr>
          <p:cNvSpPr>
            <a:spLocks noGrp="1"/>
          </p:cNvSpPr>
          <p:nvPr>
            <p:ph type="sldNum" sz="quarter" idx="12"/>
          </p:nvPr>
        </p:nvSpPr>
        <p:spPr/>
        <p:txBody>
          <a:bodyPr/>
          <a:lstStyle/>
          <a:p>
            <a:fld id="{FDB66E3E-7AC7-4A8B-AC55-558FD80AB1A4}" type="slidenum">
              <a:rPr lang="en-AU" smtClean="0"/>
              <a:t>‹#›</a:t>
            </a:fld>
            <a:endParaRPr lang="en-AU"/>
          </a:p>
        </p:txBody>
      </p:sp>
    </p:spTree>
    <p:extLst>
      <p:ext uri="{BB962C8B-B14F-4D97-AF65-F5344CB8AC3E}">
        <p14:creationId xmlns:p14="http://schemas.microsoft.com/office/powerpoint/2010/main" val="97796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0773-9BD8-456C-B3A2-28BD0DF9D8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A961F10-27F3-48D6-B990-87D7458AF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F92DEB-31A9-4075-B622-59E9E1A854C5}"/>
              </a:ext>
            </a:extLst>
          </p:cNvPr>
          <p:cNvSpPr>
            <a:spLocks noGrp="1"/>
          </p:cNvSpPr>
          <p:nvPr>
            <p:ph type="dt" sz="half" idx="10"/>
          </p:nvPr>
        </p:nvSpPr>
        <p:spPr/>
        <p:txBody>
          <a:bodyPr/>
          <a:lstStyle/>
          <a:p>
            <a:fld id="{23DC3457-C147-44AA-84AF-BBBB3524D54A}" type="datetimeFigureOut">
              <a:rPr lang="en-AU" smtClean="0"/>
              <a:t>9/08/2023</a:t>
            </a:fld>
            <a:endParaRPr lang="en-AU"/>
          </a:p>
        </p:txBody>
      </p:sp>
      <p:sp>
        <p:nvSpPr>
          <p:cNvPr id="5" name="Footer Placeholder 4">
            <a:extLst>
              <a:ext uri="{FF2B5EF4-FFF2-40B4-BE49-F238E27FC236}">
                <a16:creationId xmlns:a16="http://schemas.microsoft.com/office/drawing/2014/main" id="{947FECEE-1CD5-4616-A761-1E98337C03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37C880-65E6-43B9-AC44-39CFBD7474CD}"/>
              </a:ext>
            </a:extLst>
          </p:cNvPr>
          <p:cNvSpPr>
            <a:spLocks noGrp="1"/>
          </p:cNvSpPr>
          <p:nvPr>
            <p:ph type="sldNum" sz="quarter" idx="12"/>
          </p:nvPr>
        </p:nvSpPr>
        <p:spPr/>
        <p:txBody>
          <a:bodyPr/>
          <a:lstStyle/>
          <a:p>
            <a:fld id="{FDB66E3E-7AC7-4A8B-AC55-558FD80AB1A4}" type="slidenum">
              <a:rPr lang="en-AU" smtClean="0"/>
              <a:t>‹#›</a:t>
            </a:fld>
            <a:endParaRPr lang="en-AU"/>
          </a:p>
        </p:txBody>
      </p:sp>
    </p:spTree>
    <p:extLst>
      <p:ext uri="{BB962C8B-B14F-4D97-AF65-F5344CB8AC3E}">
        <p14:creationId xmlns:p14="http://schemas.microsoft.com/office/powerpoint/2010/main" val="88869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8764-8505-4B5B-952E-F32F3E307E0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63BE865-F83A-478B-AE9B-780C8D232B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31B8676-3C1A-4004-85AA-7AB8DA6F71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98A9B83-FF62-44DF-9CAC-8A565115FE15}"/>
              </a:ext>
            </a:extLst>
          </p:cNvPr>
          <p:cNvSpPr>
            <a:spLocks noGrp="1"/>
          </p:cNvSpPr>
          <p:nvPr>
            <p:ph type="dt" sz="half" idx="10"/>
          </p:nvPr>
        </p:nvSpPr>
        <p:spPr/>
        <p:txBody>
          <a:bodyPr/>
          <a:lstStyle/>
          <a:p>
            <a:fld id="{23DC3457-C147-44AA-84AF-BBBB3524D54A}" type="datetimeFigureOut">
              <a:rPr lang="en-AU" smtClean="0"/>
              <a:t>9/08/2023</a:t>
            </a:fld>
            <a:endParaRPr lang="en-AU"/>
          </a:p>
        </p:txBody>
      </p:sp>
      <p:sp>
        <p:nvSpPr>
          <p:cNvPr id="6" name="Footer Placeholder 5">
            <a:extLst>
              <a:ext uri="{FF2B5EF4-FFF2-40B4-BE49-F238E27FC236}">
                <a16:creationId xmlns:a16="http://schemas.microsoft.com/office/drawing/2014/main" id="{B4BB1D1F-DCFF-4474-9507-424BF165937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A776FC5-611C-4249-A44A-20A459FFC063}"/>
              </a:ext>
            </a:extLst>
          </p:cNvPr>
          <p:cNvSpPr>
            <a:spLocks noGrp="1"/>
          </p:cNvSpPr>
          <p:nvPr>
            <p:ph type="sldNum" sz="quarter" idx="12"/>
          </p:nvPr>
        </p:nvSpPr>
        <p:spPr/>
        <p:txBody>
          <a:bodyPr/>
          <a:lstStyle/>
          <a:p>
            <a:fld id="{FDB66E3E-7AC7-4A8B-AC55-558FD80AB1A4}" type="slidenum">
              <a:rPr lang="en-AU" smtClean="0"/>
              <a:t>‹#›</a:t>
            </a:fld>
            <a:endParaRPr lang="en-AU"/>
          </a:p>
        </p:txBody>
      </p:sp>
    </p:spTree>
    <p:extLst>
      <p:ext uri="{BB962C8B-B14F-4D97-AF65-F5344CB8AC3E}">
        <p14:creationId xmlns:p14="http://schemas.microsoft.com/office/powerpoint/2010/main" val="232436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AC39-7112-49C3-A6C0-01B38F55FB3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098DB65-E43A-418D-8F17-48A4D2285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6560B2-857A-4FA3-A30D-07CEEBA2C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FF5D5CC-7FE8-404C-A18F-2C95D2AC85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2AD45B-D093-4091-9B7E-8CF0868214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A02EF2B-87A9-460C-AC95-62800364F253}"/>
              </a:ext>
            </a:extLst>
          </p:cNvPr>
          <p:cNvSpPr>
            <a:spLocks noGrp="1"/>
          </p:cNvSpPr>
          <p:nvPr>
            <p:ph type="dt" sz="half" idx="10"/>
          </p:nvPr>
        </p:nvSpPr>
        <p:spPr/>
        <p:txBody>
          <a:bodyPr/>
          <a:lstStyle/>
          <a:p>
            <a:fld id="{23DC3457-C147-44AA-84AF-BBBB3524D54A}" type="datetimeFigureOut">
              <a:rPr lang="en-AU" smtClean="0"/>
              <a:t>9/08/2023</a:t>
            </a:fld>
            <a:endParaRPr lang="en-AU"/>
          </a:p>
        </p:txBody>
      </p:sp>
      <p:sp>
        <p:nvSpPr>
          <p:cNvPr id="8" name="Footer Placeholder 7">
            <a:extLst>
              <a:ext uri="{FF2B5EF4-FFF2-40B4-BE49-F238E27FC236}">
                <a16:creationId xmlns:a16="http://schemas.microsoft.com/office/drawing/2014/main" id="{0E95BE0B-72A1-44D0-A087-A0D76012975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E2A7149-DBA4-4BC5-B7CE-AC79AE8DEBA2}"/>
              </a:ext>
            </a:extLst>
          </p:cNvPr>
          <p:cNvSpPr>
            <a:spLocks noGrp="1"/>
          </p:cNvSpPr>
          <p:nvPr>
            <p:ph type="sldNum" sz="quarter" idx="12"/>
          </p:nvPr>
        </p:nvSpPr>
        <p:spPr/>
        <p:txBody>
          <a:bodyPr/>
          <a:lstStyle/>
          <a:p>
            <a:fld id="{FDB66E3E-7AC7-4A8B-AC55-558FD80AB1A4}" type="slidenum">
              <a:rPr lang="en-AU" smtClean="0"/>
              <a:t>‹#›</a:t>
            </a:fld>
            <a:endParaRPr lang="en-AU"/>
          </a:p>
        </p:txBody>
      </p:sp>
    </p:spTree>
    <p:extLst>
      <p:ext uri="{BB962C8B-B14F-4D97-AF65-F5344CB8AC3E}">
        <p14:creationId xmlns:p14="http://schemas.microsoft.com/office/powerpoint/2010/main" val="225312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FE9C-E93F-484C-B1AB-FB01379420B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BCE9D39-CCA9-4EA3-914F-618285DD264B}"/>
              </a:ext>
            </a:extLst>
          </p:cNvPr>
          <p:cNvSpPr>
            <a:spLocks noGrp="1"/>
          </p:cNvSpPr>
          <p:nvPr>
            <p:ph type="dt" sz="half" idx="10"/>
          </p:nvPr>
        </p:nvSpPr>
        <p:spPr/>
        <p:txBody>
          <a:bodyPr/>
          <a:lstStyle/>
          <a:p>
            <a:fld id="{23DC3457-C147-44AA-84AF-BBBB3524D54A}" type="datetimeFigureOut">
              <a:rPr lang="en-AU" smtClean="0"/>
              <a:t>9/08/2023</a:t>
            </a:fld>
            <a:endParaRPr lang="en-AU"/>
          </a:p>
        </p:txBody>
      </p:sp>
      <p:sp>
        <p:nvSpPr>
          <p:cNvPr id="4" name="Footer Placeholder 3">
            <a:extLst>
              <a:ext uri="{FF2B5EF4-FFF2-40B4-BE49-F238E27FC236}">
                <a16:creationId xmlns:a16="http://schemas.microsoft.com/office/drawing/2014/main" id="{84AF5D36-A697-4D6E-BE32-C4F8E40CF75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9A04121-16B9-4620-9D1E-505F52F66E7A}"/>
              </a:ext>
            </a:extLst>
          </p:cNvPr>
          <p:cNvSpPr>
            <a:spLocks noGrp="1"/>
          </p:cNvSpPr>
          <p:nvPr>
            <p:ph type="sldNum" sz="quarter" idx="12"/>
          </p:nvPr>
        </p:nvSpPr>
        <p:spPr/>
        <p:txBody>
          <a:bodyPr/>
          <a:lstStyle/>
          <a:p>
            <a:fld id="{FDB66E3E-7AC7-4A8B-AC55-558FD80AB1A4}" type="slidenum">
              <a:rPr lang="en-AU" smtClean="0"/>
              <a:t>‹#›</a:t>
            </a:fld>
            <a:endParaRPr lang="en-AU"/>
          </a:p>
        </p:txBody>
      </p:sp>
    </p:spTree>
    <p:extLst>
      <p:ext uri="{BB962C8B-B14F-4D97-AF65-F5344CB8AC3E}">
        <p14:creationId xmlns:p14="http://schemas.microsoft.com/office/powerpoint/2010/main" val="282234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6F4BD-D69A-4A4A-A287-49A22CF50429}"/>
              </a:ext>
            </a:extLst>
          </p:cNvPr>
          <p:cNvSpPr>
            <a:spLocks noGrp="1"/>
          </p:cNvSpPr>
          <p:nvPr>
            <p:ph type="dt" sz="half" idx="10"/>
          </p:nvPr>
        </p:nvSpPr>
        <p:spPr/>
        <p:txBody>
          <a:bodyPr/>
          <a:lstStyle/>
          <a:p>
            <a:fld id="{23DC3457-C147-44AA-84AF-BBBB3524D54A}" type="datetimeFigureOut">
              <a:rPr lang="en-AU" smtClean="0"/>
              <a:t>9/08/2023</a:t>
            </a:fld>
            <a:endParaRPr lang="en-AU"/>
          </a:p>
        </p:txBody>
      </p:sp>
      <p:sp>
        <p:nvSpPr>
          <p:cNvPr id="3" name="Footer Placeholder 2">
            <a:extLst>
              <a:ext uri="{FF2B5EF4-FFF2-40B4-BE49-F238E27FC236}">
                <a16:creationId xmlns:a16="http://schemas.microsoft.com/office/drawing/2014/main" id="{FD4AF13B-2BDC-4C02-AC2E-A3717320240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343E72E-3705-4642-A03F-E39FAD4A4F8D}"/>
              </a:ext>
            </a:extLst>
          </p:cNvPr>
          <p:cNvSpPr>
            <a:spLocks noGrp="1"/>
          </p:cNvSpPr>
          <p:nvPr>
            <p:ph type="sldNum" sz="quarter" idx="12"/>
          </p:nvPr>
        </p:nvSpPr>
        <p:spPr/>
        <p:txBody>
          <a:bodyPr/>
          <a:lstStyle/>
          <a:p>
            <a:fld id="{FDB66E3E-7AC7-4A8B-AC55-558FD80AB1A4}" type="slidenum">
              <a:rPr lang="en-AU" smtClean="0"/>
              <a:t>‹#›</a:t>
            </a:fld>
            <a:endParaRPr lang="en-AU"/>
          </a:p>
        </p:txBody>
      </p:sp>
    </p:spTree>
    <p:extLst>
      <p:ext uri="{BB962C8B-B14F-4D97-AF65-F5344CB8AC3E}">
        <p14:creationId xmlns:p14="http://schemas.microsoft.com/office/powerpoint/2010/main" val="212857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CE47-BC03-4902-B967-3F610D0A7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29C53E8-63C0-47FE-B539-3FB129068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D2322D4-4738-4ABB-AFF3-D8971ED34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25868A-3173-460C-B46A-E68176870136}"/>
              </a:ext>
            </a:extLst>
          </p:cNvPr>
          <p:cNvSpPr>
            <a:spLocks noGrp="1"/>
          </p:cNvSpPr>
          <p:nvPr>
            <p:ph type="dt" sz="half" idx="10"/>
          </p:nvPr>
        </p:nvSpPr>
        <p:spPr/>
        <p:txBody>
          <a:bodyPr/>
          <a:lstStyle/>
          <a:p>
            <a:fld id="{23DC3457-C147-44AA-84AF-BBBB3524D54A}" type="datetimeFigureOut">
              <a:rPr lang="en-AU" smtClean="0"/>
              <a:t>9/08/2023</a:t>
            </a:fld>
            <a:endParaRPr lang="en-AU"/>
          </a:p>
        </p:txBody>
      </p:sp>
      <p:sp>
        <p:nvSpPr>
          <p:cNvPr id="6" name="Footer Placeholder 5">
            <a:extLst>
              <a:ext uri="{FF2B5EF4-FFF2-40B4-BE49-F238E27FC236}">
                <a16:creationId xmlns:a16="http://schemas.microsoft.com/office/drawing/2014/main" id="{C53DCBD9-555F-4019-B949-BC0ECBA896C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A6737EE-E4EB-4A26-84BD-1DADAF06393C}"/>
              </a:ext>
            </a:extLst>
          </p:cNvPr>
          <p:cNvSpPr>
            <a:spLocks noGrp="1"/>
          </p:cNvSpPr>
          <p:nvPr>
            <p:ph type="sldNum" sz="quarter" idx="12"/>
          </p:nvPr>
        </p:nvSpPr>
        <p:spPr/>
        <p:txBody>
          <a:bodyPr/>
          <a:lstStyle/>
          <a:p>
            <a:fld id="{FDB66E3E-7AC7-4A8B-AC55-558FD80AB1A4}" type="slidenum">
              <a:rPr lang="en-AU" smtClean="0"/>
              <a:t>‹#›</a:t>
            </a:fld>
            <a:endParaRPr lang="en-AU"/>
          </a:p>
        </p:txBody>
      </p:sp>
    </p:spTree>
    <p:extLst>
      <p:ext uri="{BB962C8B-B14F-4D97-AF65-F5344CB8AC3E}">
        <p14:creationId xmlns:p14="http://schemas.microsoft.com/office/powerpoint/2010/main" val="369296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60F0-912B-4A21-B5A4-6947E799C8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2D519AB-416B-4D35-9CA5-CFEA655666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17940CF-DE7F-4AFC-9ECF-50E3C6BAC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293CA-6F77-4B4C-BB14-9697DCE473D9}"/>
              </a:ext>
            </a:extLst>
          </p:cNvPr>
          <p:cNvSpPr>
            <a:spLocks noGrp="1"/>
          </p:cNvSpPr>
          <p:nvPr>
            <p:ph type="dt" sz="half" idx="10"/>
          </p:nvPr>
        </p:nvSpPr>
        <p:spPr/>
        <p:txBody>
          <a:bodyPr/>
          <a:lstStyle/>
          <a:p>
            <a:fld id="{23DC3457-C147-44AA-84AF-BBBB3524D54A}" type="datetimeFigureOut">
              <a:rPr lang="en-AU" smtClean="0"/>
              <a:t>9/08/2023</a:t>
            </a:fld>
            <a:endParaRPr lang="en-AU"/>
          </a:p>
        </p:txBody>
      </p:sp>
      <p:sp>
        <p:nvSpPr>
          <p:cNvPr id="6" name="Footer Placeholder 5">
            <a:extLst>
              <a:ext uri="{FF2B5EF4-FFF2-40B4-BE49-F238E27FC236}">
                <a16:creationId xmlns:a16="http://schemas.microsoft.com/office/drawing/2014/main" id="{F1F6BCB7-BCE5-4FAD-AC65-58EEB15385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7B0C086-CD4B-4124-888D-B337F148D5D1}"/>
              </a:ext>
            </a:extLst>
          </p:cNvPr>
          <p:cNvSpPr>
            <a:spLocks noGrp="1"/>
          </p:cNvSpPr>
          <p:nvPr>
            <p:ph type="sldNum" sz="quarter" idx="12"/>
          </p:nvPr>
        </p:nvSpPr>
        <p:spPr/>
        <p:txBody>
          <a:bodyPr/>
          <a:lstStyle/>
          <a:p>
            <a:fld id="{FDB66E3E-7AC7-4A8B-AC55-558FD80AB1A4}" type="slidenum">
              <a:rPr lang="en-AU" smtClean="0"/>
              <a:t>‹#›</a:t>
            </a:fld>
            <a:endParaRPr lang="en-AU"/>
          </a:p>
        </p:txBody>
      </p:sp>
    </p:spTree>
    <p:extLst>
      <p:ext uri="{BB962C8B-B14F-4D97-AF65-F5344CB8AC3E}">
        <p14:creationId xmlns:p14="http://schemas.microsoft.com/office/powerpoint/2010/main" val="52563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9DCE7-9AF1-40E6-A92D-EAB3AB241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63CECE5-44DC-4042-AEF3-D9393A276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30AD50F-494F-4320-9C7D-A5AA11BE3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C3457-C147-44AA-84AF-BBBB3524D54A}" type="datetimeFigureOut">
              <a:rPr lang="en-AU" smtClean="0"/>
              <a:t>9/08/2023</a:t>
            </a:fld>
            <a:endParaRPr lang="en-AU"/>
          </a:p>
        </p:txBody>
      </p:sp>
      <p:sp>
        <p:nvSpPr>
          <p:cNvPr id="5" name="Footer Placeholder 4">
            <a:extLst>
              <a:ext uri="{FF2B5EF4-FFF2-40B4-BE49-F238E27FC236}">
                <a16:creationId xmlns:a16="http://schemas.microsoft.com/office/drawing/2014/main" id="{79738CC7-88AC-4CD9-A3C4-BAE73414B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C55D472-83EB-4572-8967-D7FC3A502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66E3E-7AC7-4A8B-AC55-558FD80AB1A4}" type="slidenum">
              <a:rPr lang="en-AU" smtClean="0"/>
              <a:t>‹#›</a:t>
            </a:fld>
            <a:endParaRPr lang="en-AU"/>
          </a:p>
        </p:txBody>
      </p:sp>
    </p:spTree>
    <p:extLst>
      <p:ext uri="{BB962C8B-B14F-4D97-AF65-F5344CB8AC3E}">
        <p14:creationId xmlns:p14="http://schemas.microsoft.com/office/powerpoint/2010/main" val="3543680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A323C6-C1C9-71B8-DFE9-D7EFBD8732A0}"/>
              </a:ext>
            </a:extLst>
          </p:cNvPr>
          <p:cNvPicPr>
            <a:picLocks noChangeAspect="1"/>
          </p:cNvPicPr>
          <p:nvPr/>
        </p:nvPicPr>
        <p:blipFill rotWithShape="1">
          <a:blip r:embed="rId2"/>
          <a:srcRect t="7983" b="7747"/>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08D18-FD65-45AE-9102-75BCE4E8823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AU" sz="5200">
                <a:solidFill>
                  <a:srgbClr val="FFFFFF"/>
                </a:solidFill>
              </a:rPr>
              <a:t>Sea celery</a:t>
            </a:r>
          </a:p>
        </p:txBody>
      </p:sp>
      <p:sp>
        <p:nvSpPr>
          <p:cNvPr id="3" name="Subtitle 2">
            <a:extLst>
              <a:ext uri="{FF2B5EF4-FFF2-40B4-BE49-F238E27FC236}">
                <a16:creationId xmlns:a16="http://schemas.microsoft.com/office/drawing/2014/main" id="{AFAE7B5C-90E3-4FB7-B2E1-6C04A4C5B436}"/>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AU" dirty="0">
                <a:solidFill>
                  <a:srgbClr val="FFFFFF"/>
                </a:solidFill>
              </a:rPr>
              <a:t>Apium </a:t>
            </a:r>
            <a:r>
              <a:rPr lang="en-AU" dirty="0" err="1">
                <a:solidFill>
                  <a:srgbClr val="FFFFFF"/>
                </a:solidFill>
              </a:rPr>
              <a:t>Prostratum</a:t>
            </a:r>
            <a:r>
              <a:rPr lang="en-AU" dirty="0">
                <a:solidFill>
                  <a:srgbClr val="FFFFFF"/>
                </a:solidFill>
              </a:rPr>
              <a:t> vent.</a:t>
            </a:r>
          </a:p>
          <a:p>
            <a:r>
              <a:rPr lang="en-AU" dirty="0">
                <a:solidFill>
                  <a:srgbClr val="FFFFFF"/>
                </a:solidFill>
              </a:rPr>
              <a:t>By Theodore, Bodhi</a:t>
            </a:r>
          </a:p>
        </p:txBody>
      </p:sp>
    </p:spTree>
    <p:extLst>
      <p:ext uri="{BB962C8B-B14F-4D97-AF65-F5344CB8AC3E}">
        <p14:creationId xmlns:p14="http://schemas.microsoft.com/office/powerpoint/2010/main" val="4068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defined">
            <a:extLst>
              <a:ext uri="{FF2B5EF4-FFF2-40B4-BE49-F238E27FC236}">
                <a16:creationId xmlns:a16="http://schemas.microsoft.com/office/drawing/2014/main" id="{3D605C9A-E38F-42B5-B3C7-0F2A9E678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88"/>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A57271-7126-41CF-9244-811A37DFA520}"/>
              </a:ext>
            </a:extLst>
          </p:cNvPr>
          <p:cNvSpPr>
            <a:spLocks noGrp="1"/>
          </p:cNvSpPr>
          <p:nvPr>
            <p:ph type="title"/>
          </p:nvPr>
        </p:nvSpPr>
        <p:spPr>
          <a:xfrm>
            <a:off x="7531610" y="365125"/>
            <a:ext cx="3822189" cy="1899912"/>
          </a:xfrm>
        </p:spPr>
        <p:txBody>
          <a:bodyPr>
            <a:normAutofit/>
          </a:bodyPr>
          <a:lstStyle/>
          <a:p>
            <a:r>
              <a:rPr lang="en-AU" sz="4000"/>
              <a:t>About</a:t>
            </a:r>
          </a:p>
        </p:txBody>
      </p:sp>
      <p:sp>
        <p:nvSpPr>
          <p:cNvPr id="3" name="Content Placeholder 2">
            <a:extLst>
              <a:ext uri="{FF2B5EF4-FFF2-40B4-BE49-F238E27FC236}">
                <a16:creationId xmlns:a16="http://schemas.microsoft.com/office/drawing/2014/main" id="{2C774D65-4E1A-45C8-9497-1F345DE8A1AA}"/>
              </a:ext>
            </a:extLst>
          </p:cNvPr>
          <p:cNvSpPr>
            <a:spLocks noGrp="1"/>
          </p:cNvSpPr>
          <p:nvPr>
            <p:ph idx="1"/>
          </p:nvPr>
        </p:nvSpPr>
        <p:spPr>
          <a:xfrm>
            <a:off x="7531610" y="2434201"/>
            <a:ext cx="4214913" cy="3742762"/>
          </a:xfrm>
        </p:spPr>
        <p:txBody>
          <a:bodyPr>
            <a:normAutofit/>
          </a:bodyPr>
          <a:lstStyle/>
          <a:p>
            <a:r>
              <a:rPr lang="en-AU" sz="2000" dirty="0"/>
              <a:t>Sea celery needs the sea to grow.</a:t>
            </a:r>
          </a:p>
          <a:p>
            <a:r>
              <a:rPr lang="en-AU" sz="2000" dirty="0"/>
              <a:t>Sea celery is edible.</a:t>
            </a:r>
          </a:p>
          <a:p>
            <a:r>
              <a:rPr lang="en-AU" sz="2000" dirty="0"/>
              <a:t>Sea celery can grow up to 1 meter in height.</a:t>
            </a:r>
          </a:p>
          <a:p>
            <a:r>
              <a:rPr lang="en-AU" sz="2000" dirty="0"/>
              <a:t>Sea celery grows in South Australia, Victoria, Tasmania, New South Wales and Southern Queensland.</a:t>
            </a:r>
          </a:p>
          <a:p>
            <a:pPr marL="0" indent="0">
              <a:buNone/>
            </a:pPr>
            <a:endParaRPr lang="en-AU" sz="2000" dirty="0"/>
          </a:p>
        </p:txBody>
      </p:sp>
    </p:spTree>
    <p:extLst>
      <p:ext uri="{BB962C8B-B14F-4D97-AF65-F5344CB8AC3E}">
        <p14:creationId xmlns:p14="http://schemas.microsoft.com/office/powerpoint/2010/main" val="420553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DE3C288-07D0-47EA-98AC-F370A75E82C2}"/>
              </a:ext>
            </a:extLst>
          </p:cNvPr>
          <p:cNvSpPr>
            <a:spLocks noGrp="1"/>
          </p:cNvSpPr>
          <p:nvPr>
            <p:ph type="title"/>
          </p:nvPr>
        </p:nvSpPr>
        <p:spPr>
          <a:xfrm>
            <a:off x="838200" y="365125"/>
            <a:ext cx="5393361" cy="1325563"/>
          </a:xfrm>
        </p:spPr>
        <p:txBody>
          <a:bodyPr>
            <a:normAutofit/>
          </a:bodyPr>
          <a:lstStyle/>
          <a:p>
            <a:r>
              <a:rPr lang="en-AU" dirty="0"/>
              <a:t>Smoked Salmon and Sea Parsley Quiche</a:t>
            </a:r>
          </a:p>
        </p:txBody>
      </p:sp>
      <p:pic>
        <p:nvPicPr>
          <p:cNvPr id="6" name="Picture 5">
            <a:extLst>
              <a:ext uri="{FF2B5EF4-FFF2-40B4-BE49-F238E27FC236}">
                <a16:creationId xmlns:a16="http://schemas.microsoft.com/office/drawing/2014/main" id="{D8AA3275-A3AB-BDF4-AEDD-A56D3622B5E9}"/>
              </a:ext>
            </a:extLst>
          </p:cNvPr>
          <p:cNvPicPr>
            <a:picLocks noChangeAspect="1"/>
          </p:cNvPicPr>
          <p:nvPr/>
        </p:nvPicPr>
        <p:blipFill>
          <a:blip r:embed="rId2">
            <a:extLst>
              <a:ext uri="{28A0092B-C50C-407E-A947-70E740481C1C}">
                <a14:useLocalDpi xmlns:a14="http://schemas.microsoft.com/office/drawing/2010/main" val="0"/>
              </a:ext>
            </a:extLst>
          </a:blip>
          <a:srcRect l="4651" r="465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F00C042-A02B-D745-C65F-A12ED648E318}"/>
              </a:ext>
            </a:extLst>
          </p:cNvPr>
          <p:cNvGraphicFramePr>
            <a:graphicFrameLocks noGrp="1"/>
          </p:cNvGraphicFramePr>
          <p:nvPr>
            <p:ph idx="1"/>
            <p:extLst>
              <p:ext uri="{D42A27DB-BD31-4B8C-83A1-F6EECF244321}">
                <p14:modId xmlns:p14="http://schemas.microsoft.com/office/powerpoint/2010/main" val="371993311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29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420880E-9599-A0C8-C100-8D91705E76C3}"/>
              </a:ext>
            </a:extLst>
          </p:cNvPr>
          <p:cNvPicPr>
            <a:picLocks noChangeAspect="1"/>
          </p:cNvPicPr>
          <p:nvPr/>
        </p:nvPicPr>
        <p:blipFill>
          <a:blip r:embed="rId2">
            <a:extLst>
              <a:ext uri="{28A0092B-C50C-407E-A947-70E740481C1C}">
                <a14:useLocalDpi xmlns:a14="http://schemas.microsoft.com/office/drawing/2010/main" val="0"/>
              </a:ext>
            </a:extLst>
          </a:blip>
          <a:srcRect l="17892" r="1789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E3C288-07D0-47EA-98AC-F370A75E82C2}"/>
              </a:ext>
            </a:extLst>
          </p:cNvPr>
          <p:cNvSpPr>
            <a:spLocks noGrp="1"/>
          </p:cNvSpPr>
          <p:nvPr>
            <p:ph type="title"/>
          </p:nvPr>
        </p:nvSpPr>
        <p:spPr>
          <a:xfrm>
            <a:off x="5827048" y="407987"/>
            <a:ext cx="5721484" cy="1325563"/>
          </a:xfrm>
        </p:spPr>
        <p:txBody>
          <a:bodyPr>
            <a:normAutofit/>
          </a:bodyPr>
          <a:lstStyle/>
          <a:p>
            <a:r>
              <a:rPr lang="en-AU" dirty="0"/>
              <a:t>Smoked Salmon and Sea Parsley Quiche</a:t>
            </a:r>
          </a:p>
        </p:txBody>
      </p:sp>
      <p:graphicFrame>
        <p:nvGraphicFramePr>
          <p:cNvPr id="5" name="Content Placeholder 2">
            <a:extLst>
              <a:ext uri="{FF2B5EF4-FFF2-40B4-BE49-F238E27FC236}">
                <a16:creationId xmlns:a16="http://schemas.microsoft.com/office/drawing/2014/main" id="{902A61F9-E1A5-0213-3088-5E7ABC3CB630}"/>
              </a:ext>
            </a:extLst>
          </p:cNvPr>
          <p:cNvGraphicFramePr>
            <a:graphicFrameLocks noGrp="1"/>
          </p:cNvGraphicFramePr>
          <p:nvPr>
            <p:ph idx="1"/>
            <p:extLst>
              <p:ext uri="{D42A27DB-BD31-4B8C-83A1-F6EECF244321}">
                <p14:modId xmlns:p14="http://schemas.microsoft.com/office/powerpoint/2010/main" val="3823953150"/>
              </p:ext>
            </p:extLst>
          </p:nvPr>
        </p:nvGraphicFramePr>
        <p:xfrm>
          <a:off x="5062329" y="1733550"/>
          <a:ext cx="6904383" cy="4958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89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FD69BCAB-B1E3-F3C5-F2C1-E0A66745A5CD}"/>
              </a:ext>
            </a:extLst>
          </p:cNvPr>
          <p:cNvPicPr>
            <a:picLocks noChangeAspect="1"/>
          </p:cNvPicPr>
          <p:nvPr/>
        </p:nvPicPr>
        <p:blipFill>
          <a:blip r:embed="rId2">
            <a:extLst>
              <a:ext uri="{28A0092B-C50C-407E-A947-70E740481C1C}">
                <a14:useLocalDpi xmlns:a14="http://schemas.microsoft.com/office/drawing/2010/main" val="0"/>
              </a:ext>
            </a:extLst>
          </a:blip>
          <a:srcRect l="30066" r="30066"/>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6D1E93-CAFF-4127-9A7B-8F978AA8B6C3}"/>
              </a:ext>
            </a:extLst>
          </p:cNvPr>
          <p:cNvSpPr>
            <a:spLocks noGrp="1"/>
          </p:cNvSpPr>
          <p:nvPr>
            <p:ph type="title"/>
          </p:nvPr>
        </p:nvSpPr>
        <p:spPr>
          <a:xfrm>
            <a:off x="5812789" y="149570"/>
            <a:ext cx="5721484" cy="1325563"/>
          </a:xfrm>
        </p:spPr>
        <p:txBody>
          <a:bodyPr>
            <a:normAutofit/>
          </a:bodyPr>
          <a:lstStyle/>
          <a:p>
            <a:r>
              <a:rPr lang="en-AU" dirty="0"/>
              <a:t>Swaggies Cannelloni</a:t>
            </a:r>
          </a:p>
        </p:txBody>
      </p:sp>
      <p:graphicFrame>
        <p:nvGraphicFramePr>
          <p:cNvPr id="13" name="Content Placeholder 2">
            <a:extLst>
              <a:ext uri="{FF2B5EF4-FFF2-40B4-BE49-F238E27FC236}">
                <a16:creationId xmlns:a16="http://schemas.microsoft.com/office/drawing/2014/main" id="{A7DC19DA-7F0E-97DD-06D2-B8C358365C65}"/>
              </a:ext>
            </a:extLst>
          </p:cNvPr>
          <p:cNvGraphicFramePr>
            <a:graphicFrameLocks noGrp="1"/>
          </p:cNvGraphicFramePr>
          <p:nvPr>
            <p:ph idx="1"/>
            <p:extLst>
              <p:ext uri="{D42A27DB-BD31-4B8C-83A1-F6EECF244321}">
                <p14:modId xmlns:p14="http://schemas.microsoft.com/office/powerpoint/2010/main" val="3960943467"/>
              </p:ext>
            </p:extLst>
          </p:nvPr>
        </p:nvGraphicFramePr>
        <p:xfrm>
          <a:off x="5128591" y="1308683"/>
          <a:ext cx="6838122" cy="529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035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4E9048A-663A-0B02-517D-E7454124223B}"/>
              </a:ext>
            </a:extLst>
          </p:cNvPr>
          <p:cNvPicPr>
            <a:picLocks noChangeAspect="1"/>
          </p:cNvPicPr>
          <p:nvPr/>
        </p:nvPicPr>
        <p:blipFill>
          <a:blip r:embed="rId2">
            <a:extLst>
              <a:ext uri="{28A0092B-C50C-407E-A947-70E740481C1C}">
                <a14:useLocalDpi xmlns:a14="http://schemas.microsoft.com/office/drawing/2010/main" val="0"/>
              </a:ext>
            </a:extLst>
          </a:blip>
          <a:srcRect l="30066" r="30066"/>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6D1E93-CAFF-4127-9A7B-8F978AA8B6C3}"/>
              </a:ext>
            </a:extLst>
          </p:cNvPr>
          <p:cNvSpPr>
            <a:spLocks noGrp="1"/>
          </p:cNvSpPr>
          <p:nvPr>
            <p:ph type="title"/>
          </p:nvPr>
        </p:nvSpPr>
        <p:spPr>
          <a:xfrm>
            <a:off x="5827048" y="407987"/>
            <a:ext cx="5721484" cy="1325563"/>
          </a:xfrm>
        </p:spPr>
        <p:txBody>
          <a:bodyPr>
            <a:normAutofit/>
          </a:bodyPr>
          <a:lstStyle/>
          <a:p>
            <a:r>
              <a:rPr lang="en-AU" dirty="0"/>
              <a:t>Swaggies Cannelloni</a:t>
            </a:r>
          </a:p>
        </p:txBody>
      </p:sp>
      <p:sp>
        <p:nvSpPr>
          <p:cNvPr id="3" name="Content Placeholder 2">
            <a:extLst>
              <a:ext uri="{FF2B5EF4-FFF2-40B4-BE49-F238E27FC236}">
                <a16:creationId xmlns:a16="http://schemas.microsoft.com/office/drawing/2014/main" id="{FE80B8B4-9D08-4214-A523-99D5AC5B69CF}"/>
              </a:ext>
            </a:extLst>
          </p:cNvPr>
          <p:cNvSpPr>
            <a:spLocks noGrp="1"/>
          </p:cNvSpPr>
          <p:nvPr>
            <p:ph idx="1"/>
          </p:nvPr>
        </p:nvSpPr>
        <p:spPr>
          <a:xfrm>
            <a:off x="5115339" y="1444486"/>
            <a:ext cx="6798365" cy="5115339"/>
          </a:xfrm>
        </p:spPr>
        <p:txBody>
          <a:bodyPr>
            <a:normAutofit fontScale="92500" lnSpcReduction="10000"/>
          </a:bodyPr>
          <a:lstStyle/>
          <a:p>
            <a:pPr marL="0" indent="0">
              <a:buNone/>
            </a:pPr>
            <a:r>
              <a:rPr lang="en-AU" sz="1800" b="1" dirty="0">
                <a:solidFill>
                  <a:schemeClr val="accent2">
                    <a:lumMod val="50000"/>
                  </a:schemeClr>
                </a:solidFill>
              </a:rPr>
              <a:t>METHOD</a:t>
            </a:r>
          </a:p>
          <a:p>
            <a:pPr marL="0" indent="0">
              <a:buNone/>
            </a:pPr>
            <a:endParaRPr lang="en-AU" sz="1400" b="1" dirty="0"/>
          </a:p>
          <a:p>
            <a:pPr marL="0" indent="0">
              <a:buNone/>
            </a:pPr>
            <a:r>
              <a:rPr lang="en-AU" sz="1400" b="1" dirty="0"/>
              <a:t>Meat filling</a:t>
            </a:r>
          </a:p>
          <a:p>
            <a:r>
              <a:rPr lang="en-AU" sz="1400" dirty="0"/>
              <a:t>Mix pork mince, 1 tablespoon Macadamia Nut Oil and sea parsley together and place in fridge for 4 hours.</a:t>
            </a:r>
          </a:p>
          <a:p>
            <a:r>
              <a:rPr lang="en-AU" sz="1400" dirty="0"/>
              <a:t>Place the remaining Macadamia Nut Oil in a pan with the pork mixture and the garlic. Brown and then add the tin of tomatoes. Simmer for 15 minutes before adding the toasted bread. Mix well and allow to cool.</a:t>
            </a:r>
          </a:p>
          <a:p>
            <a:endParaRPr lang="en-AU" sz="1400" dirty="0"/>
          </a:p>
          <a:p>
            <a:pPr marL="0" indent="0">
              <a:buNone/>
            </a:pPr>
            <a:r>
              <a:rPr lang="en-AU" sz="1400" b="1" dirty="0"/>
              <a:t>White Sauce</a:t>
            </a:r>
          </a:p>
          <a:p>
            <a:r>
              <a:rPr lang="en-AU" sz="1400" dirty="0"/>
              <a:t>Melt the butter in a pan and then add the flour and lemon myrtle. It will become quite gluey. Allow to cook for a couple of minutes before adding the milk a little at a time until a smooth sauce develops. Amount of milk will depend on how much it takes to get a sauce that is thick and not too runny</a:t>
            </a:r>
          </a:p>
          <a:p>
            <a:endParaRPr lang="en-AU" sz="1400" dirty="0"/>
          </a:p>
          <a:p>
            <a:pPr marL="0" indent="0">
              <a:buNone/>
            </a:pPr>
            <a:r>
              <a:rPr lang="en-AU" sz="1400" b="1" dirty="0"/>
              <a:t>To assemble</a:t>
            </a:r>
          </a:p>
          <a:p>
            <a:r>
              <a:rPr lang="en-AU" sz="1400" dirty="0"/>
              <a:t>Grease a baking dish and place a layer of white sauce on the bottom.</a:t>
            </a:r>
          </a:p>
          <a:p>
            <a:r>
              <a:rPr lang="en-AU" sz="1400" dirty="0"/>
              <a:t>Now spoon the meat filling into each cannelloni tube and place each filled tube onto the white sauce bed. When the white sauce bed is covered with filled tubes then pour the remaining filling over tubes, top with the remaining white sauce and cover the whole lot liberally with grated cheese. Bake in 180C oven for approx. 30 minutes.</a:t>
            </a:r>
          </a:p>
        </p:txBody>
      </p:sp>
    </p:spTree>
    <p:extLst>
      <p:ext uri="{BB962C8B-B14F-4D97-AF65-F5344CB8AC3E}">
        <p14:creationId xmlns:p14="http://schemas.microsoft.com/office/powerpoint/2010/main" val="3908481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583</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Sea celery</vt:lpstr>
      <vt:lpstr>About</vt:lpstr>
      <vt:lpstr>Smoked Salmon and Sea Parsley Quiche</vt:lpstr>
      <vt:lpstr>Smoked Salmon and Sea Parsley Quiche</vt:lpstr>
      <vt:lpstr>Swaggies Cannelloni</vt:lpstr>
      <vt:lpstr>Swaggies Cannelloni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celery</dc:title>
  <dc:creator>FRANKCOMBE Theodore</dc:creator>
  <cp:lastModifiedBy>MARONI Meg [Little Grove Primary School]</cp:lastModifiedBy>
  <cp:revision>10</cp:revision>
  <dcterms:created xsi:type="dcterms:W3CDTF">2023-06-20T02:15:54Z</dcterms:created>
  <dcterms:modified xsi:type="dcterms:W3CDTF">2023-08-09T03:28:56Z</dcterms:modified>
</cp:coreProperties>
</file>