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57" r:id="rId3"/>
    <p:sldId id="263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AAB"/>
    <a:srgbClr val="C71CDE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3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4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1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1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1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uby_gem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pexels.com/photo/real-ruby-32223/" TargetMode="External"/><Relationship Id="rId7" Type="http://schemas.openxmlformats.org/officeDocument/2006/relationships/hyperlink" Target="https://livingsober.org.nz/ruby-re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ro.wikipedia.org/wiki/Rubin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pixabay.com/en/balloons-colorful-birthday-flying-190371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2896&amp;picture=thank-you-milkshake-text-titl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5102DF-A5E5-41EB-8438-1B487689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886A4-A336-4C81-BFAF-F9828BEB9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en-AU" dirty="0"/>
              <a:t>Ruby Saltbush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2A41-F2B3-4118-8C04-EEBF10FDB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n-AU" dirty="0">
                <a:latin typeface="Baguet Script" panose="020B0604020202020204" pitchFamily="2" charset="0"/>
              </a:rPr>
              <a:t>By Maisyn and Macey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1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C793D0-7DF3-4580-A391-C8B45EBA1792}"/>
              </a:ext>
            </a:extLst>
          </p:cNvPr>
          <p:cNvSpPr txBox="1"/>
          <p:nvPr/>
        </p:nvSpPr>
        <p:spPr>
          <a:xfrm>
            <a:off x="741680" y="467360"/>
            <a:ext cx="5354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dirty="0"/>
              <a:t>About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04C54-7E7C-4DEA-BAE5-F5A91C45B4C4}"/>
              </a:ext>
            </a:extLst>
          </p:cNvPr>
          <p:cNvSpPr txBox="1"/>
          <p:nvPr/>
        </p:nvSpPr>
        <p:spPr>
          <a:xfrm>
            <a:off x="741680" y="2377440"/>
            <a:ext cx="707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Ruby saltbush is a small shrub.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633C1-059E-4323-B4EE-FF4A4981EC27}"/>
              </a:ext>
            </a:extLst>
          </p:cNvPr>
          <p:cNvSpPr txBox="1"/>
          <p:nvPr/>
        </p:nvSpPr>
        <p:spPr>
          <a:xfrm>
            <a:off x="833120" y="2872783"/>
            <a:ext cx="697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leaves are small green or grey in colour and in the shape of a tiny sausage.</a:t>
            </a:r>
          </a:p>
        </p:txBody>
      </p:sp>
      <p:pic>
        <p:nvPicPr>
          <p:cNvPr id="10" name="Picture 9" descr="A red oval gem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6F84FB1-27C5-4917-9520-226063C39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4840338" y="552037"/>
            <a:ext cx="2816123" cy="2112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530D9-E099-48DE-A116-C96E575CDE30}"/>
              </a:ext>
            </a:extLst>
          </p:cNvPr>
          <p:cNvSpPr txBox="1"/>
          <p:nvPr/>
        </p:nvSpPr>
        <p:spPr>
          <a:xfrm>
            <a:off x="833119" y="3915393"/>
            <a:ext cx="7489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 ruby saltbush is a member of the world wide Chenopodiaceae family has many common names , among them ruby saltbush and Barrier saltbush.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26715-9CF3-4A0B-B88E-F252799B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365" y="1261496"/>
            <a:ext cx="3719119" cy="2488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04BE4-EDE8-4B7D-AFFA-DBC731B8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590" y="3915393"/>
            <a:ext cx="2915920" cy="21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EF4B1-565C-4454-8010-D17010DE9053}"/>
              </a:ext>
            </a:extLst>
          </p:cNvPr>
          <p:cNvSpPr txBox="1"/>
          <p:nvPr/>
        </p:nvSpPr>
        <p:spPr>
          <a:xfrm>
            <a:off x="318782" y="1048624"/>
            <a:ext cx="115544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INGREDIENTS</a:t>
            </a:r>
          </a:p>
          <a:p>
            <a:endParaRPr lang="en-AU" sz="1600" dirty="0"/>
          </a:p>
          <a:p>
            <a:r>
              <a:rPr lang="en-AU" sz="1600" dirty="0">
                <a:solidFill>
                  <a:srgbClr val="0070C0"/>
                </a:solidFill>
              </a:rPr>
              <a:t>Biscuits</a:t>
            </a:r>
          </a:p>
          <a:p>
            <a:r>
              <a:rPr lang="en-AU" sz="1600" dirty="0"/>
              <a:t>250g unsalted butter, softened</a:t>
            </a:r>
          </a:p>
          <a:p>
            <a:r>
              <a:rPr lang="en-AU" sz="1600" dirty="0"/>
              <a:t>4 TBSP icing sugar</a:t>
            </a:r>
          </a:p>
          <a:p>
            <a:r>
              <a:rPr lang="en-AU" sz="1600" dirty="0"/>
              <a:t>4 TBSP custard powder</a:t>
            </a:r>
          </a:p>
          <a:p>
            <a:r>
              <a:rPr lang="en-AU" sz="1600" dirty="0"/>
              <a:t>1 ½ cup (225g) plain flour</a:t>
            </a:r>
          </a:p>
          <a:p>
            <a:r>
              <a:rPr lang="en-AU" sz="1600" dirty="0"/>
              <a:t>1 TSP kunzea*</a:t>
            </a:r>
          </a:p>
          <a:p>
            <a:r>
              <a:rPr lang="en-AU" sz="1600" dirty="0"/>
              <a:t>* Or you can substitute in lemon myrtle, </a:t>
            </a:r>
            <a:r>
              <a:rPr lang="en-AU" sz="1600" dirty="0" err="1"/>
              <a:t>wattleseed</a:t>
            </a:r>
            <a:r>
              <a:rPr lang="en-AU" sz="1600" dirty="0"/>
              <a:t>, strawberry gum or aniseed myrtle</a:t>
            </a:r>
          </a:p>
          <a:p>
            <a:r>
              <a:rPr lang="en-AU" sz="1600" dirty="0"/>
              <a:t>Icing</a:t>
            </a:r>
          </a:p>
          <a:p>
            <a:r>
              <a:rPr lang="en-AU" sz="1600" dirty="0"/>
              <a:t>Your choice! Why not try them all! </a:t>
            </a:r>
          </a:p>
          <a:p>
            <a:endParaRPr lang="en-AU" sz="1600" dirty="0"/>
          </a:p>
          <a:p>
            <a:r>
              <a:rPr lang="en-AU" sz="1600" dirty="0">
                <a:solidFill>
                  <a:srgbClr val="FF0000"/>
                </a:solidFill>
              </a:rPr>
              <a:t>Raspberry Icing</a:t>
            </a:r>
          </a:p>
          <a:p>
            <a:r>
              <a:rPr lang="en-AU" sz="1600" dirty="0"/>
              <a:t>60g unsalted butter, softened</a:t>
            </a:r>
          </a:p>
          <a:p>
            <a:r>
              <a:rPr lang="en-AU" sz="1600" dirty="0"/>
              <a:t>1 cup icing sugar (135gm)</a:t>
            </a:r>
          </a:p>
          <a:p>
            <a:r>
              <a:rPr lang="en-AU" sz="1600" dirty="0"/>
              <a:t>½ TSP lemon myrtle</a:t>
            </a:r>
          </a:p>
          <a:p>
            <a:r>
              <a:rPr lang="en-AU" sz="1600" dirty="0"/>
              <a:t>8 frozen (or fresh) raspberries (20gm)</a:t>
            </a:r>
          </a:p>
          <a:p>
            <a:r>
              <a:rPr lang="en-AU" sz="1600" dirty="0">
                <a:solidFill>
                  <a:srgbClr val="FFFF00"/>
                </a:solidFill>
              </a:rPr>
              <a:t>Lemon Icing</a:t>
            </a:r>
          </a:p>
          <a:p>
            <a:r>
              <a:rPr lang="en-AU" sz="1600" dirty="0"/>
              <a:t>60g unsalted butter, softened</a:t>
            </a:r>
          </a:p>
          <a:p>
            <a:r>
              <a:rPr lang="en-AU" sz="1600" dirty="0"/>
              <a:t>1 cup icing sugar (135gm)</a:t>
            </a:r>
          </a:p>
          <a:p>
            <a:r>
              <a:rPr lang="en-AU" sz="1600" dirty="0"/>
              <a:t>1 TBSP lemon juice</a:t>
            </a:r>
          </a:p>
          <a:p>
            <a:r>
              <a:rPr lang="en-AU" sz="1600" dirty="0"/>
              <a:t>½ teaspoon lemon myrtle*</a:t>
            </a:r>
          </a:p>
          <a:p>
            <a:r>
              <a:rPr lang="en-AU" sz="1600" dirty="0"/>
              <a:t>* Or strawberry gum, aniseed myrtle, kunzea, </a:t>
            </a:r>
            <a:r>
              <a:rPr lang="en-AU" sz="1600" dirty="0" err="1"/>
              <a:t>wattleseed</a:t>
            </a:r>
            <a:r>
              <a:rPr lang="en-AU" sz="1600" dirty="0"/>
              <a:t> or </a:t>
            </a:r>
            <a:r>
              <a:rPr lang="en-AU" sz="1600" dirty="0" err="1"/>
              <a:t>pepperberry</a:t>
            </a:r>
            <a:r>
              <a:rPr lang="en-AU" sz="1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6762C-94F0-4217-AB63-1A4A2D84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045" y="408918"/>
            <a:ext cx="6508173" cy="2277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FF2CB-72FB-403A-8CA9-00C8C065B2D5}"/>
              </a:ext>
            </a:extLst>
          </p:cNvPr>
          <p:cNvSpPr txBox="1"/>
          <p:nvPr/>
        </p:nvSpPr>
        <p:spPr>
          <a:xfrm>
            <a:off x="318782" y="408918"/>
            <a:ext cx="464589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/>
                </a:solidFill>
              </a:rPr>
              <a:t>RUBY MELTING MOMENTS</a:t>
            </a:r>
          </a:p>
        </p:txBody>
      </p:sp>
    </p:spTree>
    <p:extLst>
      <p:ext uri="{BB962C8B-B14F-4D97-AF65-F5344CB8AC3E}">
        <p14:creationId xmlns:p14="http://schemas.microsoft.com/office/powerpoint/2010/main" val="358060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3BED4-E0BB-4534-88D6-853E9842E536}"/>
              </a:ext>
            </a:extLst>
          </p:cNvPr>
          <p:cNvSpPr txBox="1"/>
          <p:nvPr/>
        </p:nvSpPr>
        <p:spPr>
          <a:xfrm>
            <a:off x="1009650" y="704850"/>
            <a:ext cx="9686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b="1" i="0" dirty="0">
                <a:solidFill>
                  <a:srgbClr val="333333"/>
                </a:solidFill>
                <a:effectLst/>
                <a:latin typeface="Neuzeit Office"/>
              </a:rPr>
              <a:t>METHOD</a:t>
            </a:r>
            <a:endParaRPr lang="en-AU" b="0" i="0" dirty="0">
              <a:solidFill>
                <a:srgbClr val="333333"/>
              </a:solidFill>
              <a:effectLst/>
              <a:latin typeface="Neuzeit Offic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FF3300"/>
                </a:solidFill>
                <a:effectLst/>
                <a:latin typeface="Neuzeit Office"/>
              </a:rPr>
              <a:t>Preheat oven to 150°C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FF6600"/>
                </a:solidFill>
                <a:effectLst/>
                <a:latin typeface="Neuzeit Office"/>
              </a:rPr>
              <a:t>Cream butter, icing sugar and kunzea (or other bushfood) until pale &amp; fluffy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FFFF00"/>
                </a:solidFill>
                <a:effectLst/>
                <a:latin typeface="Neuzeit Office"/>
              </a:rPr>
              <a:t>In a separate bowl, sift custard powder and flour together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92D050"/>
                </a:solidFill>
                <a:effectLst/>
                <a:latin typeface="Neuzeit Office"/>
              </a:rPr>
              <a:t>Continue beating butter mixture whilst adding the flour mixture, a couple of tablespoons at a time, </a:t>
            </a:r>
            <a:r>
              <a:rPr lang="en-AU" b="0" i="0" dirty="0">
                <a:solidFill>
                  <a:srgbClr val="00B0F0"/>
                </a:solidFill>
                <a:effectLst/>
                <a:latin typeface="Neuzeit Office"/>
              </a:rPr>
              <a:t>until all combined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C71CDE"/>
                </a:solidFill>
                <a:effectLst/>
                <a:latin typeface="Neuzeit Office"/>
              </a:rPr>
              <a:t>Roll into 24 balls*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DE2AAB"/>
                </a:solidFill>
                <a:effectLst/>
                <a:latin typeface="Neuzeit Office"/>
              </a:rPr>
              <a:t>With a fork, press down to flatten tops of the biscuits slightly</a:t>
            </a:r>
            <a:r>
              <a:rPr lang="en-AU" b="0" i="0" dirty="0">
                <a:solidFill>
                  <a:srgbClr val="333333"/>
                </a:solidFill>
                <a:effectLst/>
                <a:latin typeface="Neuzeit Office"/>
              </a:rPr>
              <a:t> </a:t>
            </a:r>
            <a:r>
              <a:rPr lang="en-AU" b="0" i="0" dirty="0">
                <a:solidFill>
                  <a:srgbClr val="DE2AAB"/>
                </a:solidFill>
                <a:effectLst/>
                <a:latin typeface="Neuzeit Office"/>
              </a:rPr>
              <a:t>shape when cooked</a:t>
            </a:r>
            <a:endParaRPr lang="en-AU" dirty="0">
              <a:solidFill>
                <a:srgbClr val="DE2AAB"/>
              </a:solidFill>
              <a:latin typeface="Neuzeit Offic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Neuzeit Office"/>
              </a:rPr>
              <a:t>Refrigerate the uncooked biscuits for 3-5 minutes, so they hold their</a:t>
            </a:r>
            <a:endParaRPr lang="en-AU" b="0" i="0" dirty="0">
              <a:effectLst/>
              <a:latin typeface="Neuzeit Offic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3300"/>
                </a:solidFill>
                <a:latin typeface="Neuzeit Office"/>
              </a:rPr>
              <a:t>. Spread biscuits out on a baking tray and bake at 150°C for 15-20 minutes until cooked through </a:t>
            </a:r>
            <a:r>
              <a:rPr lang="en-AU" b="0" i="0" dirty="0">
                <a:solidFill>
                  <a:srgbClr val="FF6600"/>
                </a:solidFill>
                <a:effectLst/>
                <a:latin typeface="Neuzeit Office"/>
              </a:rPr>
              <a:t>Remove from oven and let cool for 30 minutes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FFFF00"/>
                </a:solidFill>
                <a:effectLst/>
                <a:latin typeface="Neuzeit Office"/>
              </a:rPr>
              <a:t>Make the icing by beating the icing ingredients together until light and fluffy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92D050"/>
                </a:solidFill>
                <a:effectLst/>
                <a:latin typeface="Neuzeit Office"/>
              </a:rPr>
              <a:t>Add a teaspoon of icing to 12 of the biscuits and then join with the remaining 12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459FEA-6BA0-4992-B1CA-5EF6926F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753770"/>
            <a:ext cx="4642540" cy="16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115971-3671-4B27-A73D-2B60E92F901D}"/>
              </a:ext>
            </a:extLst>
          </p:cNvPr>
          <p:cNvSpPr txBox="1"/>
          <p:nvPr/>
        </p:nvSpPr>
        <p:spPr>
          <a:xfrm>
            <a:off x="7325360" y="5283200"/>
            <a:ext cx="305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71CDE"/>
                </a:solidFill>
              </a:rPr>
              <a:t>YAY!!!!!</a:t>
            </a:r>
          </a:p>
        </p:txBody>
      </p:sp>
    </p:spTree>
    <p:extLst>
      <p:ext uri="{BB962C8B-B14F-4D97-AF65-F5344CB8AC3E}">
        <p14:creationId xmlns:p14="http://schemas.microsoft.com/office/powerpoint/2010/main" val="4030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owl of pomegranate seeds&#10;&#10;Description automatically generated">
            <a:extLst>
              <a:ext uri="{FF2B5EF4-FFF2-40B4-BE49-F238E27FC236}">
                <a16:creationId xmlns:a16="http://schemas.microsoft.com/office/drawing/2014/main" id="{C9AB1465-549C-43B8-9996-9E558CD0A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0459" y="588148"/>
            <a:ext cx="4831082" cy="38938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59863-726F-43A7-8565-C00F5C2DD341}"/>
              </a:ext>
            </a:extLst>
          </p:cNvPr>
          <p:cNvSpPr txBox="1"/>
          <p:nvPr/>
        </p:nvSpPr>
        <p:spPr>
          <a:xfrm>
            <a:off x="8745250" y="547643"/>
            <a:ext cx="339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You can put the ruby saltbush berries together then it will make a crystal.</a:t>
            </a:r>
          </a:p>
        </p:txBody>
      </p:sp>
      <p:pic>
        <p:nvPicPr>
          <p:cNvPr id="16" name="Picture 15" descr="A close-up of a red stone&#10;&#10;Description automatically generated with low confidence">
            <a:extLst>
              <a:ext uri="{FF2B5EF4-FFF2-40B4-BE49-F238E27FC236}">
                <a16:creationId xmlns:a16="http://schemas.microsoft.com/office/drawing/2014/main" id="{2F69D56C-2538-475D-AF7A-890457081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0161" y="860087"/>
            <a:ext cx="2406589" cy="3349973"/>
          </a:xfrm>
          <a:prstGeom prst="rect">
            <a:avLst/>
          </a:prstGeom>
        </p:spPr>
      </p:pic>
      <p:pic>
        <p:nvPicPr>
          <p:cNvPr id="19" name="Picture 18" descr="A close up of a drink&#10;&#10;Description automatically generated with medium confidence">
            <a:extLst>
              <a:ext uri="{FF2B5EF4-FFF2-40B4-BE49-F238E27FC236}">
                <a16:creationId xmlns:a16="http://schemas.microsoft.com/office/drawing/2014/main" id="{359FE94C-EA87-4BE3-8207-4A4DA8814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81994" y="4569798"/>
            <a:ext cx="4610102" cy="2122171"/>
          </a:xfrm>
          <a:prstGeom prst="rect">
            <a:avLst/>
          </a:prstGeom>
        </p:spPr>
      </p:pic>
      <p:pic>
        <p:nvPicPr>
          <p:cNvPr id="22" name="Picture 21" descr="A group of balloon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0C8F2AD-F019-4F9B-8F9B-63A4DDA12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32910" y="1544962"/>
            <a:ext cx="2459090" cy="4837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FC5715-450E-43DD-B216-0058692C48B8}"/>
              </a:ext>
            </a:extLst>
          </p:cNvPr>
          <p:cNvSpPr txBox="1"/>
          <p:nvPr/>
        </p:nvSpPr>
        <p:spPr>
          <a:xfrm>
            <a:off x="7562666" y="4738867"/>
            <a:ext cx="311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Y</a:t>
            </a:r>
            <a:r>
              <a:rPr lang="en-AU" sz="4800" dirty="0">
                <a:solidFill>
                  <a:srgbClr val="FF6600"/>
                </a:solidFill>
              </a:rPr>
              <a:t>U</a:t>
            </a:r>
            <a:r>
              <a:rPr lang="en-AU" sz="4800" dirty="0">
                <a:solidFill>
                  <a:srgbClr val="FFFF00"/>
                </a:solidFill>
              </a:rPr>
              <a:t>M </a:t>
            </a:r>
            <a:r>
              <a:rPr lang="en-AU" sz="4800" dirty="0" err="1">
                <a:solidFill>
                  <a:srgbClr val="92D050"/>
                </a:solidFill>
              </a:rPr>
              <a:t>Y</a:t>
            </a:r>
            <a:r>
              <a:rPr lang="en-AU" sz="4800" dirty="0" err="1">
                <a:solidFill>
                  <a:srgbClr val="00B0F0"/>
                </a:solidFill>
              </a:rPr>
              <a:t>U</a:t>
            </a:r>
            <a:r>
              <a:rPr lang="en-AU" sz="4800" dirty="0" err="1">
                <a:solidFill>
                  <a:srgbClr val="C71CDE"/>
                </a:solidFill>
              </a:rPr>
              <a:t>M</a:t>
            </a:r>
            <a:r>
              <a:rPr lang="en-AU" sz="4800" dirty="0">
                <a:solidFill>
                  <a:srgbClr val="DE2AAB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984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inbow colored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BF76F9C-238B-444B-9C88-A7734BAE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0939" y="388882"/>
            <a:ext cx="7819696" cy="4398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DC1BF-D7B3-4BDA-94D9-E9AEB2EFA7A0}"/>
              </a:ext>
            </a:extLst>
          </p:cNvPr>
          <p:cNvSpPr txBox="1"/>
          <p:nvPr/>
        </p:nvSpPr>
        <p:spPr>
          <a:xfrm>
            <a:off x="2082800" y="4866640"/>
            <a:ext cx="4378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C00000"/>
                </a:solidFill>
                <a:highlight>
                  <a:srgbClr val="FF00FF"/>
                </a:highlight>
              </a:rPr>
              <a:t>B</a:t>
            </a:r>
            <a:r>
              <a:rPr lang="en-AU" sz="4800" dirty="0">
                <a:solidFill>
                  <a:srgbClr val="FF3300"/>
                </a:solidFill>
                <a:highlight>
                  <a:srgbClr val="FF00FF"/>
                </a:highlight>
              </a:rPr>
              <a:t>y</a:t>
            </a:r>
            <a:r>
              <a:rPr lang="en-AU" sz="4800" dirty="0">
                <a:highlight>
                  <a:srgbClr val="FF00FF"/>
                </a:highlight>
              </a:rPr>
              <a:t> </a:t>
            </a:r>
            <a:r>
              <a:rPr lang="en-AU" sz="4800" dirty="0">
                <a:solidFill>
                  <a:srgbClr val="FFFF00"/>
                </a:solidFill>
                <a:highlight>
                  <a:srgbClr val="FF00FF"/>
                </a:highlight>
              </a:rPr>
              <a:t>I</a:t>
            </a:r>
            <a:r>
              <a:rPr lang="en-AU" sz="4800" dirty="0">
                <a:highlight>
                  <a:srgbClr val="FF00FF"/>
                </a:highlight>
              </a:rPr>
              <a:t> </a:t>
            </a:r>
            <a:r>
              <a:rPr lang="en-AU" sz="4800" dirty="0">
                <a:solidFill>
                  <a:srgbClr val="00B050"/>
                </a:solidFill>
                <a:highlight>
                  <a:srgbClr val="FF00FF"/>
                </a:highlight>
              </a:rPr>
              <a:t>h</a:t>
            </a:r>
            <a:r>
              <a:rPr lang="en-AU" sz="4800" dirty="0">
                <a:solidFill>
                  <a:srgbClr val="00B0F0"/>
                </a:solidFill>
                <a:highlight>
                  <a:srgbClr val="FF00FF"/>
                </a:highlight>
              </a:rPr>
              <a:t>o</a:t>
            </a:r>
            <a:r>
              <a:rPr lang="en-AU" sz="4800" dirty="0">
                <a:solidFill>
                  <a:schemeClr val="accent4">
                    <a:lumMod val="75000"/>
                  </a:schemeClr>
                </a:solidFill>
                <a:highlight>
                  <a:srgbClr val="FF00FF"/>
                </a:highlight>
              </a:rPr>
              <a:t>p</a:t>
            </a:r>
            <a:r>
              <a:rPr lang="en-AU" sz="4800" dirty="0">
                <a:solidFill>
                  <a:srgbClr val="DE2AAB"/>
                </a:solidFill>
                <a:highlight>
                  <a:srgbClr val="FF00FF"/>
                </a:highlight>
              </a:rPr>
              <a:t>e</a:t>
            </a:r>
            <a:r>
              <a:rPr lang="en-AU" sz="4800" dirty="0">
                <a:highlight>
                  <a:srgbClr val="FF00FF"/>
                </a:highlight>
              </a:rPr>
              <a:t> </a:t>
            </a:r>
            <a:r>
              <a:rPr lang="en-AU" sz="4800" dirty="0">
                <a:solidFill>
                  <a:srgbClr val="C00000"/>
                </a:solidFill>
                <a:highlight>
                  <a:srgbClr val="FF00FF"/>
                </a:highlight>
              </a:rPr>
              <a:t>y</a:t>
            </a:r>
            <a:r>
              <a:rPr lang="en-AU" sz="4800" dirty="0">
                <a:solidFill>
                  <a:srgbClr val="FF6600"/>
                </a:solidFill>
                <a:highlight>
                  <a:srgbClr val="FF00FF"/>
                </a:highlight>
              </a:rPr>
              <a:t>o</a:t>
            </a:r>
            <a:r>
              <a:rPr lang="en-AU" sz="4800" dirty="0">
                <a:solidFill>
                  <a:srgbClr val="FFFF00"/>
                </a:solidFill>
                <a:highlight>
                  <a:srgbClr val="FF00FF"/>
                </a:highlight>
              </a:rPr>
              <a:t>u</a:t>
            </a:r>
            <a:r>
              <a:rPr lang="en-AU" sz="4800" dirty="0">
                <a:highlight>
                  <a:srgbClr val="FF00FF"/>
                </a:highlight>
              </a:rPr>
              <a:t> </a:t>
            </a:r>
            <a:r>
              <a:rPr lang="en-AU" sz="4800" dirty="0">
                <a:solidFill>
                  <a:srgbClr val="00B050"/>
                </a:solidFill>
                <a:highlight>
                  <a:srgbClr val="FF00FF"/>
                </a:highlight>
              </a:rPr>
              <a:t>l</a:t>
            </a:r>
            <a:r>
              <a:rPr lang="en-AU" sz="4800" dirty="0">
                <a:solidFill>
                  <a:srgbClr val="00B0F0"/>
                </a:solidFill>
                <a:highlight>
                  <a:srgbClr val="FF00FF"/>
                </a:highlight>
              </a:rPr>
              <a:t>i</a:t>
            </a:r>
            <a:r>
              <a:rPr lang="en-AU" sz="4800" dirty="0">
                <a:solidFill>
                  <a:srgbClr val="7030A0"/>
                </a:solidFill>
                <a:highlight>
                  <a:srgbClr val="FF00FF"/>
                </a:highlight>
              </a:rPr>
              <a:t>k</a:t>
            </a:r>
            <a:r>
              <a:rPr lang="en-AU" sz="4800" dirty="0">
                <a:solidFill>
                  <a:srgbClr val="DE2AAB"/>
                </a:solidFill>
                <a:highlight>
                  <a:srgbClr val="FF00FF"/>
                </a:highlight>
              </a:rPr>
              <a:t>e</a:t>
            </a:r>
            <a:r>
              <a:rPr lang="en-AU" sz="4800" dirty="0">
                <a:highlight>
                  <a:srgbClr val="FF00FF"/>
                </a:highlight>
              </a:rPr>
              <a:t> </a:t>
            </a:r>
            <a:r>
              <a:rPr lang="en-AU" sz="4800" dirty="0">
                <a:solidFill>
                  <a:srgbClr val="C00000"/>
                </a:solidFill>
                <a:highlight>
                  <a:srgbClr val="FF00FF"/>
                </a:highlight>
              </a:rPr>
              <a:t>i</a:t>
            </a:r>
            <a:r>
              <a:rPr lang="en-AU" sz="4800" dirty="0">
                <a:solidFill>
                  <a:srgbClr val="FF6600"/>
                </a:solidFill>
                <a:highlight>
                  <a:srgbClr val="FF00FF"/>
                </a:highligh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41059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217</TotalTime>
  <Words>352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Neuzeit Office</vt:lpstr>
      <vt:lpstr>Arial</vt:lpstr>
      <vt:lpstr>Baguet Script</vt:lpstr>
      <vt:lpstr>Century Gothic</vt:lpstr>
      <vt:lpstr>Vapor Trail</vt:lpstr>
      <vt:lpstr>Ruby Saltbush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Ruby Saltbush</dc:title>
  <dc:creator>Maisyn</dc:creator>
  <cp:lastModifiedBy>MARONI Meg [Little Grove Primary School]</cp:lastModifiedBy>
  <cp:revision>10</cp:revision>
  <dcterms:created xsi:type="dcterms:W3CDTF">2023-06-20T02:08:47Z</dcterms:created>
  <dcterms:modified xsi:type="dcterms:W3CDTF">2023-08-09T03:58:52Z</dcterms:modified>
</cp:coreProperties>
</file>