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BA204-90E8-42BF-BB4D-902B16369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F3159-9D1C-43B1-ABBE-3111BB62D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541F-0D0B-46F1-ADB5-1214659D8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DFB9C-A4D9-4C2B-B47E-08011D13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0D77C-C918-4451-966D-1D3B6F77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900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B7718-DC94-4055-8521-1624E32FC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E1B90-A29E-44DD-8868-9A7909808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EBD92-7079-472D-BE22-64CD770F8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4D331-5A56-4B17-BC62-B65ABCE23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EB6C2-75EE-484C-B325-C14DEDBEB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830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1F0686-08E3-4A52-9EA3-9560E04CFD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A3803A-1BF2-4588-A996-87389C5B2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6E9C0-CB51-41EF-A74A-6DF139924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FCBD3-BCF8-4522-BB34-73DE157CF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D1ED3-C70D-4229-9C94-5CDFEEAC4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820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43B58-4416-4074-8DDB-F8C9BE9FB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8E71E-E516-43B1-9855-6DC3CF780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703C9-F9F4-4CF9-85F2-C2C8C8E12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7A102-F8A0-4558-9AEF-7EE27ABBE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E48A5-B509-46C2-B763-C4D6BD0F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824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F2CDD-E498-4E35-B888-CE7F59783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B4A8FD-1803-4C86-A3F4-B82F0B769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F1579-0AE9-4025-B921-E0F79F783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5FE9C-F1CE-40AA-9EC1-ED630253C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2509A-84AE-4F47-BF01-EDFC25A29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046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1DFA8-454B-4F53-9B1A-3E6B51C3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E9C83-CADB-46C5-BD2B-98098F8385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A6A219-D7A8-40F0-95EF-25E6F31D9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940860-B789-4C77-AEC4-6124E7062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D19EF-FA72-4B68-B86E-8945D36F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8A9BF-8861-40DC-A2FE-B588DF69C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059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0D7A3-6317-40ED-AB1D-F35F2B86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4FF83-75B4-4542-9E85-B6D82FDB8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215C4A-1D74-4A77-A30B-99363A6C0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A6A3E-EBB9-43B9-8BE4-4F10355338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9113BC-5F0F-452C-B911-9FFAD74F3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AC479A-AA38-416C-B608-300B63D90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472BF5-3B6A-464D-A25F-306E11D7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A8EF8-36F5-4808-B5A8-84D3B10BE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782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EFD7C-F405-49E7-9C18-B493B814C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51FD13-BF95-4169-B0FF-44FDEF29E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D335AD-C07D-4F10-8B70-AA33F6544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663E26-2C51-4939-9787-3357F2007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874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E277F4-D240-443B-B0BA-9E0F0F99E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08CBEA-E1EA-40E1-837E-D966067D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B59BD-A731-42B0-8A9D-6F8DF7A40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603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645EE-1F41-4910-8DFE-16E275658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0ED19-9F80-4699-B57E-B56E0DE1A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B15F84-95BE-421D-B5FE-CC64E7AB2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A3800-8972-4F5E-B0BB-31793BBC5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0F143-73CF-459D-848D-9FB873999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296992-C4FF-4FE9-A886-CDC0EB0BE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313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46450-F73C-4B31-B056-5BA1D1797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58D570-6966-4461-9C72-1525AAEB0F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72411-3697-4222-AFBF-F30697B1D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AEBEF-9983-4D62-8930-AD7FBB91F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2E7A3-A6A7-4A88-81E5-C6E2B420E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46DA8-ED75-465A-93B0-45861A985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10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D414F3-B579-45E4-AB42-EEAEE76B2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FED27-761C-4134-A07C-91771E2F1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15FC3-BFAB-4D2F-9F1F-4942B2A4D0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D2FEC-8A1A-449D-B1DA-B7EEA9467AD0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13BD2-51AC-492D-8354-D7D93A3DC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66E5F-2CFB-4329-9D2F-0B975BEBA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C4A2D-1B4A-4218-A3B9-0E399FBCF9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89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DB720-91E8-49DC-848F-15D5138A9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5188" y="0"/>
            <a:ext cx="9144000" cy="2387600"/>
          </a:xfrm>
        </p:spPr>
        <p:txBody>
          <a:bodyPr>
            <a:normAutofit/>
          </a:bodyPr>
          <a:lstStyle/>
          <a:p>
            <a:r>
              <a:rPr lang="en-AU" sz="8000" dirty="0"/>
              <a:t>Rosella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938A81-6CC0-479F-A457-067410E3F17F}"/>
              </a:ext>
            </a:extLst>
          </p:cNvPr>
          <p:cNvSpPr txBox="1"/>
          <p:nvPr/>
        </p:nvSpPr>
        <p:spPr>
          <a:xfrm>
            <a:off x="253218" y="518551"/>
            <a:ext cx="4360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/>
              <a:t>By Rosalind and Ella</a:t>
            </a:r>
          </a:p>
        </p:txBody>
      </p:sp>
      <p:pic>
        <p:nvPicPr>
          <p:cNvPr id="1026" name="Picture 2" descr="ROSELLA ROSELLE EARLY FRUITS FASTER THAN ANY OTHER ROSELLA! MAKE DELICIOUS  JAMS AND DRINKS, YOUNG LEAVES CAN BE EATEN!! – Wendy's Garden">
            <a:extLst>
              <a:ext uri="{FF2B5EF4-FFF2-40B4-BE49-F238E27FC236}">
                <a16:creationId xmlns:a16="http://schemas.microsoft.com/office/drawing/2014/main" id="{B44A43C1-4C8E-4B8A-A136-91CEBAD38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33" y="2779542"/>
            <a:ext cx="5500467" cy="36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osella / Edible Hibiscus | Seeds, Vegetable Seed, Misc. Vegetables">
            <a:extLst>
              <a:ext uri="{FF2B5EF4-FFF2-40B4-BE49-F238E27FC236}">
                <a16:creationId xmlns:a16="http://schemas.microsoft.com/office/drawing/2014/main" id="{32427215-6BBA-4EA7-97C4-EEBA22536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818" y="1989227"/>
            <a:ext cx="3371997" cy="434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0360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035B9C-C412-4CE4-91F6-3E70EDD54AC0}"/>
              </a:ext>
            </a:extLst>
          </p:cNvPr>
          <p:cNvSpPr txBox="1"/>
          <p:nvPr/>
        </p:nvSpPr>
        <p:spPr>
          <a:xfrm>
            <a:off x="838200" y="459863"/>
            <a:ext cx="10515600" cy="100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About rosella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828663-F53A-4A92-B00E-5E4AC8047E51}"/>
              </a:ext>
            </a:extLst>
          </p:cNvPr>
          <p:cNvSpPr txBox="1"/>
          <p:nvPr/>
        </p:nvSpPr>
        <p:spPr>
          <a:xfrm>
            <a:off x="999978" y="2173597"/>
            <a:ext cx="6620473" cy="491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50392">
              <a:spcAft>
                <a:spcPts val="600"/>
              </a:spcAft>
            </a:pPr>
            <a:r>
              <a:rPr lang="en-AU" sz="2604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Rosella is a tropical plant.</a:t>
            </a:r>
            <a:endParaRPr lang="en-AU" sz="28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554193-DE7A-4076-8F4A-C216812CB1E2}"/>
              </a:ext>
            </a:extLst>
          </p:cNvPr>
          <p:cNvSpPr txBox="1"/>
          <p:nvPr/>
        </p:nvSpPr>
        <p:spPr>
          <a:xfrm>
            <a:off x="999978" y="3230266"/>
            <a:ext cx="8225813" cy="491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50392">
              <a:spcAft>
                <a:spcPts val="600"/>
              </a:spcAft>
            </a:pPr>
            <a:r>
              <a:rPr lang="en-AU" sz="2604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Rosella is a hardy plant.</a:t>
            </a:r>
            <a:endParaRPr lang="en-AU" sz="2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4A7BA8-C55F-43DB-B359-25443737B89E}"/>
              </a:ext>
            </a:extLst>
          </p:cNvPr>
          <p:cNvSpPr txBox="1"/>
          <p:nvPr/>
        </p:nvSpPr>
        <p:spPr>
          <a:xfrm>
            <a:off x="999978" y="4286935"/>
            <a:ext cx="6023136" cy="491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50392">
              <a:spcAft>
                <a:spcPts val="600"/>
              </a:spcAft>
            </a:pPr>
            <a:r>
              <a:rPr lang="en-AU" sz="2604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Rosella can survive dry spells. </a:t>
            </a:r>
            <a:endParaRPr lang="en-AU" sz="28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80BC32-119D-4492-83BC-1D1F8D040AB6}"/>
              </a:ext>
            </a:extLst>
          </p:cNvPr>
          <p:cNvSpPr txBox="1"/>
          <p:nvPr/>
        </p:nvSpPr>
        <p:spPr>
          <a:xfrm>
            <a:off x="838200" y="5288232"/>
            <a:ext cx="10515600" cy="491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50392">
              <a:spcAft>
                <a:spcPts val="600"/>
              </a:spcAft>
            </a:pPr>
            <a:r>
              <a:rPr lang="en-AU" sz="2604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Rosella is frost sensitive and grows as an annual in regions with cold winters.</a:t>
            </a:r>
            <a:endParaRPr lang="en-AU" sz="2800"/>
          </a:p>
        </p:txBody>
      </p:sp>
    </p:spTree>
    <p:extLst>
      <p:ext uri="{BB962C8B-B14F-4D97-AF65-F5344CB8AC3E}">
        <p14:creationId xmlns:p14="http://schemas.microsoft.com/office/powerpoint/2010/main" val="25635982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6A81E7-2A43-4366-8431-1FA7A780A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Glass of fruit-infused water">
            <a:extLst>
              <a:ext uri="{FF2B5EF4-FFF2-40B4-BE49-F238E27FC236}">
                <a16:creationId xmlns:a16="http://schemas.microsoft.com/office/drawing/2014/main" id="{129488F0-5EA2-B0F8-48C8-60A1A1A272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59" r="46085" b="-1"/>
          <a:stretch/>
        </p:blipFill>
        <p:spPr>
          <a:xfrm>
            <a:off x="20" y="10"/>
            <a:ext cx="5409897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09B7001-6C15-47E8-8C3B-A6EB53C98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1"/>
            <a:ext cx="6781801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3D7337-C310-4B2B-BE2D-98E9D6EC0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565" y="685800"/>
            <a:ext cx="5409636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72D6A5-6350-4340-9C82-D69A459162DF}"/>
              </a:ext>
            </a:extLst>
          </p:cNvPr>
          <p:cNvSpPr txBox="1"/>
          <p:nvPr/>
        </p:nvSpPr>
        <p:spPr>
          <a:xfrm>
            <a:off x="6746000" y="834190"/>
            <a:ext cx="4110197" cy="49023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Rosella Jam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FB3B88-B99A-4A0A-83D0-D6F6DDDF58A0}"/>
              </a:ext>
            </a:extLst>
          </p:cNvPr>
          <p:cNvSpPr txBox="1"/>
          <p:nvPr/>
        </p:nvSpPr>
        <p:spPr>
          <a:xfrm>
            <a:off x="6746001" y="1324425"/>
            <a:ext cx="4110198" cy="266878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Prepare your jars. 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Wash jars well with a bottle brush, detergent and warm water.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Dry and warm the jars by placing on a tray in a low oven, heated to around 120 degrees Celsius, for 10 minutes.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Pour boiling water over the lids and drain.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Fill the jars with jam whilst they are still warm.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5B8771-5AB7-4CDC-A1F3-BDC1C038A59F}"/>
              </a:ext>
            </a:extLst>
          </p:cNvPr>
          <p:cNvSpPr txBox="1"/>
          <p:nvPr/>
        </p:nvSpPr>
        <p:spPr>
          <a:xfrm>
            <a:off x="6272462" y="3993212"/>
            <a:ext cx="47805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b="1" dirty="0"/>
              <a:t>Ingredients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1" dirty="0"/>
              <a:t>Rosellas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1" dirty="0"/>
              <a:t>Sugar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1" dirty="0"/>
              <a:t>Water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1" dirty="0"/>
              <a:t>1 teaspoon of butter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1" dirty="0"/>
              <a:t>The juice of 1 lemon</a:t>
            </a:r>
          </a:p>
          <a:p>
            <a:pPr>
              <a:spcAft>
                <a:spcPts val="600"/>
              </a:spcAft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25624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6A81E7-2A43-4366-8431-1FA7A780A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lass of fruit-infused water">
            <a:extLst>
              <a:ext uri="{FF2B5EF4-FFF2-40B4-BE49-F238E27FC236}">
                <a16:creationId xmlns:a16="http://schemas.microsoft.com/office/drawing/2014/main" id="{E25301D0-96D4-7808-643C-12901E4689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3" r="46231" b="-1"/>
          <a:stretch/>
        </p:blipFill>
        <p:spPr>
          <a:xfrm>
            <a:off x="20" y="10"/>
            <a:ext cx="5409897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09B7001-6C15-47E8-8C3B-A6EB53C98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1"/>
            <a:ext cx="6781801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3D7337-C310-4B2B-BE2D-98E9D6EC0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565" y="685800"/>
            <a:ext cx="5409636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72D6A5-6350-4340-9C82-D69A459162DF}"/>
              </a:ext>
            </a:extLst>
          </p:cNvPr>
          <p:cNvSpPr txBox="1"/>
          <p:nvPr/>
        </p:nvSpPr>
        <p:spPr>
          <a:xfrm>
            <a:off x="6746000" y="802105"/>
            <a:ext cx="4110197" cy="52232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Rosella Jam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FB3B88-B99A-4A0A-83D0-D6F6DDDF58A0}"/>
              </a:ext>
            </a:extLst>
          </p:cNvPr>
          <p:cNvSpPr txBox="1"/>
          <p:nvPr/>
        </p:nvSpPr>
        <p:spPr>
          <a:xfrm>
            <a:off x="6746001" y="1440730"/>
            <a:ext cx="4110198" cy="46151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Method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Separate</a:t>
            </a: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 red calyxes from the seedpods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Wash and drain each separately.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In a saucepan, add seeds and water until the seeds are just covered. Tip: (Add a little extra water to the seeds, at this stage, if necessary, rather than adding extra later)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Bring to boil and cook covered, for 30 minutes.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Strain and reserve the juice in a second saucepan.  The seeds can now be discarded.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To this juice, add the red calyxes which have been thoroughly washed and drained. The calyxes may not be completely covered with juice, but they will boil down very quickly.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Boil for 20 minutes until a 'pulp' is formed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Measure the volume of cooked pulp and return to pan. (measurement is needed for step 10)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Add one good teaspoon of butter, and the juice of one lemon.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Add an equal amount of warmed sugar to pulp.  For example, add 1 cup of sugar to each cup of pulp, stirring well till all the sugar is completely dissolved. (pre-warm sugar on a heat proof tray, in a oven on low heat)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Boil quickly uncovered for 20 minutes or until jam falls thickly from a spoon when tested.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lyxes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from the seedpods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Wash and drain 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Fill jars with jam while the jars and jam are still warm. Allow to cool a little and then seal.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401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374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Rosella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Rosella</dc:title>
  <dc:creator>KILLEY Rosalind</dc:creator>
  <cp:lastModifiedBy>Rosalind Killey</cp:lastModifiedBy>
  <cp:revision>4</cp:revision>
  <dcterms:created xsi:type="dcterms:W3CDTF">2023-06-20T02:09:28Z</dcterms:created>
  <dcterms:modified xsi:type="dcterms:W3CDTF">2023-06-28T03:30:39Z</dcterms:modified>
</cp:coreProperties>
</file>