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60" r:id="rId3"/>
    <p:sldId id="261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44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71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9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4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8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59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3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19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1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0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907D986-8816-4272-A432-0437A28A9828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Native Thyme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Tom and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thomas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9056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AD9C21-6F69-779D-1885-C632231BB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90" b="25340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11B2E-CA7E-3813-50DD-9FCA52A2A8AA}"/>
              </a:ext>
            </a:extLst>
          </p:cNvPr>
          <p:cNvSpPr txBox="1"/>
          <p:nvPr/>
        </p:nvSpPr>
        <p:spPr>
          <a:xfrm>
            <a:off x="1097279" y="4799362"/>
            <a:ext cx="10113645" cy="743682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i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Health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72ECE-C479-3F10-F503-B91DF8F2CEAA}"/>
              </a:ext>
            </a:extLst>
          </p:cNvPr>
          <p:cNvSpPr txBox="1"/>
          <p:nvPr/>
        </p:nvSpPr>
        <p:spPr>
          <a:xfrm>
            <a:off x="1097279" y="5715000"/>
            <a:ext cx="10113264" cy="60960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13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Thyme is particularly rich in vitamin A and vitamin C. Vitamin A is an antioxidant known for being vital in maintaining healthy mucus membranes and skin as well as good vision. Vitamin C is essential to resist infectious diseases and protects against harmful pro-inflammatory free radicals.</a:t>
            </a:r>
            <a:endParaRPr lang="en-US" sz="13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78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up of a bee pollinating pink flower">
            <a:extLst>
              <a:ext uri="{FF2B5EF4-FFF2-40B4-BE49-F238E27FC236}">
                <a16:creationId xmlns:a16="http://schemas.microsoft.com/office/drawing/2014/main" id="{FE29B191-24E3-3A02-E276-1DE12E88D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84" b="13958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0D4D97-2E9D-2541-0CCE-49BF7B60D111}"/>
              </a:ext>
            </a:extLst>
          </p:cNvPr>
          <p:cNvSpPr txBox="1"/>
          <p:nvPr/>
        </p:nvSpPr>
        <p:spPr>
          <a:xfrm>
            <a:off x="1097279" y="4799362"/>
            <a:ext cx="10113645" cy="743682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i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Bees love native thyme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41848-72B5-6EB8-8E9B-6FDE41B4539E}"/>
              </a:ext>
            </a:extLst>
          </p:cNvPr>
          <p:cNvSpPr txBox="1"/>
          <p:nvPr/>
        </p:nvSpPr>
        <p:spPr>
          <a:xfrm>
            <a:off x="5637402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038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eak on a cutting board with some spices">
            <a:extLst>
              <a:ext uri="{FF2B5EF4-FFF2-40B4-BE49-F238E27FC236}">
                <a16:creationId xmlns:a16="http://schemas.microsoft.com/office/drawing/2014/main" id="{620FCD19-027D-FA05-E104-3DC11CAEE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528" b="92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lvl="0"/>
            <a:r>
              <a:rPr lang="en-US" sz="1000" b="0" i="0">
                <a:solidFill>
                  <a:schemeClr val="tx1"/>
                </a:solidFill>
                <a:effectLst/>
              </a:rPr>
              <a:t>1.5 kg boned lamb leg cut into 6 large pieces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 b="0" i="0">
                <a:solidFill>
                  <a:schemeClr val="tx1"/>
                </a:solidFill>
                <a:effectLst/>
              </a:rPr>
              <a:t>1 tbsp Macadamia Nut Oil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 b="0" i="0">
                <a:solidFill>
                  <a:schemeClr val="tx1"/>
                </a:solidFill>
                <a:effectLst/>
              </a:rPr>
              <a:t>1 tbsp fresh Garlic minced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 b="0" i="0">
                <a:solidFill>
                  <a:schemeClr val="tx1"/>
                </a:solidFill>
                <a:effectLst/>
              </a:rPr>
              <a:t>1 tbsp Native Thyme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 b="0" i="0">
                <a:solidFill>
                  <a:schemeClr val="tx1"/>
                </a:solidFill>
                <a:effectLst/>
              </a:rPr>
              <a:t>1 tbsp Lemon Myrtle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 b="0" i="0">
                <a:solidFill>
                  <a:schemeClr val="tx1"/>
                </a:solidFill>
                <a:effectLst/>
              </a:rPr>
              <a:t>1 tbspn Mountain Pepperleaf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 b="0" i="0">
                <a:solidFill>
                  <a:schemeClr val="tx1"/>
                </a:solidFill>
                <a:effectLst/>
              </a:rPr>
              <a:t>Salt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 b="0" i="0">
                <a:solidFill>
                  <a:schemeClr val="tx1"/>
                </a:solidFill>
                <a:effectLst/>
              </a:rPr>
              <a:t>2 tbsp melted butter</a:t>
            </a:r>
            <a:endParaRPr lang="en-US" sz="1000" i="1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00" b="0" i="0" dirty="0">
                <a:solidFill>
                  <a:schemeClr val="tx1"/>
                </a:solidFill>
                <a:effectLst/>
              </a:rPr>
              <a:t>Native thyme is a beautiful perennial that grows up to 1.5m tall and wide. Its leaves, which are small and roughly ovate with softly toothed edges, are strongly scented. When crushed, they release a strong minty aroma with earthy and peppery undertones. Masses of mauve cup-shaped flowers almost cover the shrub in spring. </a:t>
            </a:r>
          </a:p>
          <a:p>
            <a:pPr>
              <a:lnSpc>
                <a:spcPct val="90000"/>
              </a:lnSpc>
            </a:pPr>
            <a:r>
              <a:rPr lang="en-US" sz="700" b="0" i="0" dirty="0">
                <a:solidFill>
                  <a:schemeClr val="tx1"/>
                </a:solidFill>
                <a:effectLst/>
              </a:rPr>
              <a:t>This fast-growing native will last for a good length of time, but generally starts to decline after 6–8 years. It can easily be replaced with new, quick-growing plants or cuttings. </a:t>
            </a:r>
          </a:p>
          <a:p>
            <a:pPr>
              <a:lnSpc>
                <a:spcPct val="90000"/>
              </a:lnSpc>
            </a:pPr>
            <a:r>
              <a:rPr lang="en-US" sz="700" b="0" i="0" dirty="0">
                <a:solidFill>
                  <a:schemeClr val="tx1"/>
                </a:solidFill>
                <a:effectLst/>
              </a:rPr>
              <a:t>Once established, it is moderately drought-tolerant, but will grow better when watered regularly, especially during hot, dry periods.</a:t>
            </a:r>
          </a:p>
          <a:p>
            <a:pPr>
              <a:lnSpc>
                <a:spcPct val="90000"/>
              </a:lnSpc>
            </a:pPr>
            <a:br>
              <a:rPr lang="en-US" sz="700" dirty="0">
                <a:solidFill>
                  <a:schemeClr val="tx1"/>
                </a:solidFill>
              </a:rPr>
            </a:b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CA480-3C25-0A2B-3F9E-68B48D5657A9}"/>
              </a:ext>
            </a:extLst>
          </p:cNvPr>
          <p:cNvSpPr/>
          <p:nvPr/>
        </p:nvSpPr>
        <p:spPr>
          <a:xfrm>
            <a:off x="1531462" y="784119"/>
            <a:ext cx="8955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Roast Lamb with native thyme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33</TotalTime>
  <Words>227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Parcel</vt:lpstr>
      <vt:lpstr>Native Thyme</vt:lpstr>
      <vt:lpstr>PowerPoint Presentation</vt:lpstr>
      <vt:lpstr>PowerPoint Presentation</vt:lpstr>
      <vt:lpstr>1.5 kg boned lamb leg cut into 6 large pieces 1 tbsp Macadamia Nut Oil 1 tbsp fresh Garlic minced 1 tbsp Native Thyme 1 tbsp Lemon Myrtle 1 tbspn Mountain Pepperleaf Salt 2 tbsp melted butter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Thyme</dc:title>
  <dc:creator>HART Thomas</dc:creator>
  <cp:lastModifiedBy>MARONI Meg [Little Grove Primary School]</cp:lastModifiedBy>
  <cp:revision>2</cp:revision>
  <dcterms:created xsi:type="dcterms:W3CDTF">2023-06-28T03:28:42Z</dcterms:created>
  <dcterms:modified xsi:type="dcterms:W3CDTF">2024-05-20T05:53:25Z</dcterms:modified>
</cp:coreProperties>
</file>